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4" r:id="rId6"/>
    <p:sldId id="391" r:id="rId7"/>
    <p:sldId id="392" r:id="rId8"/>
    <p:sldId id="393" r:id="rId9"/>
    <p:sldId id="394" r:id="rId10"/>
    <p:sldId id="411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266" r:id="rId20"/>
    <p:sldId id="263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404" r:id="rId31"/>
    <p:sldId id="280" r:id="rId32"/>
    <p:sldId id="259" r:id="rId33"/>
    <p:sldId id="405" r:id="rId34"/>
    <p:sldId id="406" r:id="rId35"/>
    <p:sldId id="408" r:id="rId36"/>
    <p:sldId id="409" r:id="rId37"/>
    <p:sldId id="410" r:id="rId38"/>
    <p:sldId id="285" r:id="rId39"/>
    <p:sldId id="289" r:id="rId40"/>
    <p:sldId id="412" r:id="rId41"/>
    <p:sldId id="413" r:id="rId42"/>
    <p:sldId id="414" r:id="rId43"/>
    <p:sldId id="415" r:id="rId44"/>
    <p:sldId id="416" r:id="rId45"/>
    <p:sldId id="291" r:id="rId46"/>
    <p:sldId id="292" r:id="rId47"/>
    <p:sldId id="293" r:id="rId48"/>
    <p:sldId id="295" r:id="rId49"/>
    <p:sldId id="279" r:id="rId50"/>
    <p:sldId id="294" r:id="rId51"/>
    <p:sldId id="281" r:id="rId52"/>
    <p:sldId id="296" r:id="rId53"/>
    <p:sldId id="297" r:id="rId54"/>
    <p:sldId id="298" r:id="rId55"/>
    <p:sldId id="299" r:id="rId56"/>
    <p:sldId id="300" r:id="rId57"/>
    <p:sldId id="301" r:id="rId58"/>
    <p:sldId id="282" r:id="rId59"/>
    <p:sldId id="260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261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4" r:id="rId82"/>
    <p:sldId id="325" r:id="rId83"/>
    <p:sldId id="326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334" r:id="rId92"/>
    <p:sldId id="335" r:id="rId93"/>
    <p:sldId id="377" r:id="rId94"/>
    <p:sldId id="336" r:id="rId95"/>
    <p:sldId id="337" r:id="rId96"/>
    <p:sldId id="338" r:id="rId97"/>
    <p:sldId id="339" r:id="rId98"/>
    <p:sldId id="340" r:id="rId99"/>
    <p:sldId id="341" r:id="rId100"/>
    <p:sldId id="342" r:id="rId101"/>
    <p:sldId id="343" r:id="rId102"/>
    <p:sldId id="344" r:id="rId103"/>
    <p:sldId id="345" r:id="rId104"/>
    <p:sldId id="346" r:id="rId105"/>
    <p:sldId id="347" r:id="rId106"/>
    <p:sldId id="348" r:id="rId107"/>
    <p:sldId id="349" r:id="rId108"/>
    <p:sldId id="350" r:id="rId109"/>
    <p:sldId id="351" r:id="rId110"/>
    <p:sldId id="352" r:id="rId111"/>
    <p:sldId id="353" r:id="rId112"/>
    <p:sldId id="354" r:id="rId113"/>
    <p:sldId id="355" r:id="rId114"/>
    <p:sldId id="356" r:id="rId115"/>
    <p:sldId id="357" r:id="rId116"/>
    <p:sldId id="358" r:id="rId117"/>
    <p:sldId id="359" r:id="rId118"/>
    <p:sldId id="360" r:id="rId119"/>
    <p:sldId id="361" r:id="rId120"/>
    <p:sldId id="362" r:id="rId121"/>
    <p:sldId id="363" r:id="rId122"/>
    <p:sldId id="365" r:id="rId123"/>
    <p:sldId id="366" r:id="rId124"/>
    <p:sldId id="313" r:id="rId125"/>
    <p:sldId id="378" r:id="rId126"/>
    <p:sldId id="379" r:id="rId127"/>
    <p:sldId id="262" r:id="rId128"/>
    <p:sldId id="284" r:id="rId129"/>
    <p:sldId id="368" r:id="rId130"/>
    <p:sldId id="380" r:id="rId131"/>
    <p:sldId id="381" r:id="rId132"/>
    <p:sldId id="382" r:id="rId133"/>
    <p:sldId id="383" r:id="rId134"/>
    <p:sldId id="384" r:id="rId135"/>
    <p:sldId id="385" r:id="rId136"/>
    <p:sldId id="375" r:id="rId137"/>
    <p:sldId id="386" r:id="rId138"/>
    <p:sldId id="387" r:id="rId139"/>
    <p:sldId id="388" r:id="rId140"/>
    <p:sldId id="367" r:id="rId1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1"/>
    <a:srgbClr val="000000"/>
    <a:srgbClr val="156082"/>
    <a:srgbClr val="47D45A"/>
    <a:srgbClr val="00206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AC26B-6BBE-4FAD-B09D-49AB4B423F68}" v="792" dt="2024-07-11T18:16:12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7" autoAdjust="0"/>
    <p:restoredTop sz="94660"/>
  </p:normalViewPr>
  <p:slideViewPr>
    <p:cSldViewPr snapToGrid="0">
      <p:cViewPr>
        <p:scale>
          <a:sx n="100" d="100"/>
          <a:sy n="100" d="100"/>
        </p:scale>
        <p:origin x="31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Knobel" userId="dc86dbbb8969adbe" providerId="LiveId" clId="{5B6AC26B-6BBE-4FAD-B09D-49AB4B423F68}"/>
    <pc:docChg chg="undo redo custSel addSld delSld modSld sldOrd">
      <pc:chgData name="Ryan Knobel" userId="dc86dbbb8969adbe" providerId="LiveId" clId="{5B6AC26B-6BBE-4FAD-B09D-49AB4B423F68}" dt="2024-07-15T16:46:57.274" v="1971" actId="20577"/>
      <pc:docMkLst>
        <pc:docMk/>
      </pc:docMkLst>
      <pc:sldChg chg="addSp modSp mod">
        <pc:chgData name="Ryan Knobel" userId="dc86dbbb8969adbe" providerId="LiveId" clId="{5B6AC26B-6BBE-4FAD-B09D-49AB4B423F68}" dt="2024-07-09T21:47:47.497" v="1274" actId="1076"/>
        <pc:sldMkLst>
          <pc:docMk/>
          <pc:sldMk cId="1353282592" sldId="256"/>
        </pc:sldMkLst>
        <pc:spChg chg="mod">
          <ac:chgData name="Ryan Knobel" userId="dc86dbbb8969adbe" providerId="LiveId" clId="{5B6AC26B-6BBE-4FAD-B09D-49AB4B423F68}" dt="2024-07-09T21:47:03.567" v="1270" actId="27636"/>
          <ac:spMkLst>
            <pc:docMk/>
            <pc:sldMk cId="1353282592" sldId="256"/>
            <ac:spMk id="2" creationId="{A14E88AA-9426-AE3A-A65F-FB23CE642D03}"/>
          </ac:spMkLst>
        </pc:spChg>
        <pc:spChg chg="mod">
          <ac:chgData name="Ryan Knobel" userId="dc86dbbb8969adbe" providerId="LiveId" clId="{5B6AC26B-6BBE-4FAD-B09D-49AB4B423F68}" dt="2024-07-09T21:47:47.497" v="1274" actId="1076"/>
          <ac:spMkLst>
            <pc:docMk/>
            <pc:sldMk cId="1353282592" sldId="256"/>
            <ac:spMk id="3" creationId="{FABAFFC4-5408-ECA4-9147-A152CAAEC939}"/>
          </ac:spMkLst>
        </pc:spChg>
        <pc:picChg chg="add mod">
          <ac:chgData name="Ryan Knobel" userId="dc86dbbb8969adbe" providerId="LiveId" clId="{5B6AC26B-6BBE-4FAD-B09D-49AB4B423F68}" dt="2024-07-09T21:47:37.302" v="1273" actId="1076"/>
          <ac:picMkLst>
            <pc:docMk/>
            <pc:sldMk cId="1353282592" sldId="256"/>
            <ac:picMk id="4" creationId="{E8FFCDD2-F0D5-EA88-4AE1-5F10F45D5223}"/>
          </ac:picMkLst>
        </pc:picChg>
      </pc:sldChg>
      <pc:sldChg chg="del">
        <pc:chgData name="Ryan Knobel" userId="dc86dbbb8969adbe" providerId="LiveId" clId="{5B6AC26B-6BBE-4FAD-B09D-49AB4B423F68}" dt="2024-07-11T17:24:50.572" v="1406" actId="47"/>
        <pc:sldMkLst>
          <pc:docMk/>
          <pc:sldMk cId="3968267861" sldId="265"/>
        </pc:sldMkLst>
      </pc:sldChg>
      <pc:sldChg chg="del">
        <pc:chgData name="Ryan Knobel" userId="dc86dbbb8969adbe" providerId="LiveId" clId="{5B6AC26B-6BBE-4FAD-B09D-49AB4B423F68}" dt="2024-07-11T17:24:53.459" v="1407" actId="47"/>
        <pc:sldMkLst>
          <pc:docMk/>
          <pc:sldMk cId="241901834" sldId="267"/>
        </pc:sldMkLst>
      </pc:sldChg>
      <pc:sldChg chg="del">
        <pc:chgData name="Ryan Knobel" userId="dc86dbbb8969adbe" providerId="LiveId" clId="{5B6AC26B-6BBE-4FAD-B09D-49AB4B423F68}" dt="2024-07-11T17:24:55.417" v="1408" actId="47"/>
        <pc:sldMkLst>
          <pc:docMk/>
          <pc:sldMk cId="2705506218" sldId="268"/>
        </pc:sldMkLst>
      </pc:sldChg>
      <pc:sldChg chg="addSp delSp modSp mod">
        <pc:chgData name="Ryan Knobel" userId="dc86dbbb8969adbe" providerId="LiveId" clId="{5B6AC26B-6BBE-4FAD-B09D-49AB4B423F68}" dt="2024-07-11T17:34:49.828" v="1460" actId="14100"/>
        <pc:sldMkLst>
          <pc:docMk/>
          <pc:sldMk cId="2027484167" sldId="278"/>
        </pc:sldMkLst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" creationId="{2A950926-C560-DC98-D749-5E2FDC5BFA1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" creationId="{C5B5C55D-20CE-CE25-444E-1F63D609EBA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6" creationId="{579C3F39-3361-C5FB-8DDC-80F398E3F185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7" creationId="{9D5859F0-37BA-8623-DA9C-14E79F345E2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" creationId="{7F43ABD2-CABF-6A84-9821-7CA0753D5FF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" creationId="{08C5C151-CE58-5FBC-35CD-1FB5D917AD6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0" creationId="{A03B69DF-CFAE-387E-DC55-834216303C56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12" creationId="{21ADFDC2-E7BA-55BB-180B-E4A3EE06AB13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13" creationId="{CE2D0C3D-AFCB-6100-5E49-5966F8A09854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14" creationId="{EECCF150-BBF5-2F38-87CC-A7A18C4945DE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15" creationId="{C3263B54-401C-5901-A2A5-92BAB1E210A8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16" creationId="{38A6319E-8478-8D6C-22E5-EFF86B080F9A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17" creationId="{1AD3B04A-93F7-5CDE-6492-6CD8679AE211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21" creationId="{1C57C1D0-3121-53BE-F3D3-7493A01D3C7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23" creationId="{EB95BF9E-55EE-62ED-D93C-D470C5CEDA2D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24" creationId="{1C565548-06E1-E632-7376-1C0497F2BB91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25" creationId="{FA358C52-C0A6-948E-E702-C00CF82C35E1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30" creationId="{13A17775-8473-E62D-E371-583DD6B1AA38}"/>
          </ac:spMkLst>
        </pc:spChg>
        <pc:spChg chg="del mod topLvl">
          <ac:chgData name="Ryan Knobel" userId="dc86dbbb8969adbe" providerId="LiveId" clId="{5B6AC26B-6BBE-4FAD-B09D-49AB4B423F68}" dt="2024-07-09T18:22:12.360" v="1023" actId="478"/>
          <ac:spMkLst>
            <pc:docMk/>
            <pc:sldMk cId="2027484167" sldId="278"/>
            <ac:spMk id="32" creationId="{4719B216-53D2-0202-83FE-BAAE19970E2D}"/>
          </ac:spMkLst>
        </pc:spChg>
        <pc:spChg chg="del mod topLvl">
          <ac:chgData name="Ryan Knobel" userId="dc86dbbb8969adbe" providerId="LiveId" clId="{5B6AC26B-6BBE-4FAD-B09D-49AB4B423F68}" dt="2024-07-09T18:22:12.360" v="1023" actId="478"/>
          <ac:spMkLst>
            <pc:docMk/>
            <pc:sldMk cId="2027484167" sldId="278"/>
            <ac:spMk id="33" creationId="{48E21ED8-C168-E663-6D14-D77497382551}"/>
          </ac:spMkLst>
        </pc:spChg>
        <pc:spChg chg="del mod topLvl">
          <ac:chgData name="Ryan Knobel" userId="dc86dbbb8969adbe" providerId="LiveId" clId="{5B6AC26B-6BBE-4FAD-B09D-49AB4B423F68}" dt="2024-07-09T18:22:12.360" v="1023" actId="478"/>
          <ac:spMkLst>
            <pc:docMk/>
            <pc:sldMk cId="2027484167" sldId="278"/>
            <ac:spMk id="34" creationId="{88141A49-E46E-C0B9-5632-E7094F7F6CA7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35" creationId="{11A2F812-13F5-93E6-C649-E74D74391E74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36" creationId="{A9BAFC68-9C58-28B9-2C3D-7FC510FFAA39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37" creationId="{D3BB027D-85F8-500B-A6B3-FB0899356124}"/>
          </ac:spMkLst>
        </pc:spChg>
        <pc:spChg chg="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38" creationId="{415B5719-D5F2-40EF-49B4-C427D487550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39" creationId="{537A228A-BE10-00B8-6745-23D1FBD2BB41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0" creationId="{4DEDA40F-C901-7CED-8485-2FA17A73DA4D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1" creationId="{1E54021C-872D-2675-B1F1-22446D11FA2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3" creationId="{C1DFFA71-1750-B903-2542-93111045E8D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" creationId="{D359FC6E-501F-4244-A573-4AB08E744303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" creationId="{EF57CD9C-BA4E-D8FE-89A4-00D255DF413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" creationId="{DEB55125-A141-37EE-E192-90E14217C28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" creationId="{0526E0CC-65BA-9AAA-0E74-59B2F8F5779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8" creationId="{65970A77-437B-A627-AFB7-C0D1E60979B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9" creationId="{252B03A3-70BA-447E-8C02-D1A1C51BBA5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1" creationId="{B8D88E0E-67DA-FF81-3574-958690B63BC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2" creationId="{3780CFA1-C9F4-8E29-3094-0F3130EC0886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3" creationId="{895E0E5C-F09A-E544-91D3-DCBD598F33C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4" creationId="{EAAF38C4-68E2-FC16-D6D6-D15A1455E0F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" creationId="{FE172159-A02D-145A-2E13-3456FCE7A89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" creationId="{25970415-370D-5A3C-071F-C5AB56B63194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" creationId="{754CD23A-B31E-081E-ABAB-5A3616B64B59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9" creationId="{F98D24F7-642B-9935-A490-59298AEB058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60" creationId="{706E1259-5743-0DA9-7921-8FA21A21F07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61" creationId="{1B00DD91-2120-E193-6352-2D0492A5D25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62" creationId="{EF5DDC0E-2F81-7C4B-2784-E6728DF8577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63" creationId="{9C1740EA-1F8C-777E-B697-7EC97F30371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64" creationId="{086236FA-7086-8674-376A-6710152F641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65" creationId="{2F2C03AC-AA21-22C5-C43B-F02E79EE5106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75" creationId="{3FFC153A-C7FE-13E7-B784-A659E66C8924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76" creationId="{EE6618EE-A02D-DBB2-2599-3933580941F3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77" creationId="{49BA1ECF-FF17-4C9F-5939-AEF52818771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78" creationId="{60FC1396-0D94-1303-BFA7-5DA1EE20FF76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79" creationId="{8A8B8990-AF25-2BCD-CFD4-E6B2809EE9A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0" creationId="{2F9B4700-3E97-B158-D6FD-81249A5C2FF6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1" creationId="{C09BB138-2660-9836-0382-D1A173C5648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2" creationId="{AD891E45-9707-14A9-D2F6-A927C78C3E4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3" creationId="{B18C899D-B826-2828-FD67-C993B015A501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4" creationId="{B3174D8B-2C2C-FAA3-9BC1-ECB0C1008A3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5" creationId="{F29F682A-9869-9536-925D-8E26EA03E97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6" creationId="{755240FB-6BAB-3573-8AA9-ECE87804AB04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7" creationId="{79738699-55E8-5042-EBB6-9D25861B9EA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8" creationId="{AED5FC92-FEB2-0C5E-3240-AD8D9771DCD3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89" creationId="{82C49864-885F-52CB-A775-D21A736B852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0" creationId="{30B1E489-98BE-C8B0-51BB-940C73BB907D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1" creationId="{73E7B23D-0377-55B8-EA30-548664380C1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2" creationId="{DD58F820-4E4F-9B7B-3596-74FEDB5FA165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3" creationId="{1888C830-D872-43A4-5529-5ED97C6D005F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4" creationId="{145EFFED-D0B4-0BB4-7BE5-29608F05CA8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5" creationId="{EAD62E66-F98B-FB4C-053F-BB7E232E4D91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6" creationId="{126BDC06-4133-DEE4-51CB-10BF905CDCA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7" creationId="{B7AE1E47-BA81-DEEA-0D58-53E19DF6C264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8" creationId="{A3C9DC1B-680C-BA57-3433-7BD3F739DFD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99" creationId="{7E359567-03D2-1DDF-5646-A24E17B5F346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00" creationId="{4460BB19-27A7-ACF2-ED5F-1E8D18F4E7A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01" creationId="{B7A28D08-04E4-2D0D-6E48-C3CFCB2F329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02" creationId="{70153F93-3024-EA26-974E-0A56441FB3FC}"/>
          </ac:spMkLst>
        </pc:spChg>
        <pc:spChg chg="del mod topLvl">
          <ac:chgData name="Ryan Knobel" userId="dc86dbbb8969adbe" providerId="LiveId" clId="{5B6AC26B-6BBE-4FAD-B09D-49AB4B423F68}" dt="2024-07-09T18:24:52.505" v="1059" actId="478"/>
          <ac:spMkLst>
            <pc:docMk/>
            <pc:sldMk cId="2027484167" sldId="278"/>
            <ac:spMk id="103" creationId="{926A1C83-6BB6-1440-1850-FACABD0A799D}"/>
          </ac:spMkLst>
        </pc:spChg>
        <pc:spChg chg="del mod topLvl">
          <ac:chgData name="Ryan Knobel" userId="dc86dbbb8969adbe" providerId="LiveId" clId="{5B6AC26B-6BBE-4FAD-B09D-49AB4B423F68}" dt="2024-07-09T18:24:52.112" v="1058" actId="478"/>
          <ac:spMkLst>
            <pc:docMk/>
            <pc:sldMk cId="2027484167" sldId="278"/>
            <ac:spMk id="104" creationId="{91DE39A7-2235-8831-60EB-3E913F3447B5}"/>
          </ac:spMkLst>
        </pc:spChg>
        <pc:spChg chg="del mod topLvl">
          <ac:chgData name="Ryan Knobel" userId="dc86dbbb8969adbe" providerId="LiveId" clId="{5B6AC26B-6BBE-4FAD-B09D-49AB4B423F68}" dt="2024-07-09T18:24:50.822" v="1055" actId="478"/>
          <ac:spMkLst>
            <pc:docMk/>
            <pc:sldMk cId="2027484167" sldId="278"/>
            <ac:spMk id="105" creationId="{B0100EC2-E701-5740-1089-1D283E8E2C16}"/>
          </ac:spMkLst>
        </pc:spChg>
        <pc:spChg chg="del mod topLvl">
          <ac:chgData name="Ryan Knobel" userId="dc86dbbb8969adbe" providerId="LiveId" clId="{5B6AC26B-6BBE-4FAD-B09D-49AB4B423F68}" dt="2024-07-09T18:23:03.428" v="1033" actId="478"/>
          <ac:spMkLst>
            <pc:docMk/>
            <pc:sldMk cId="2027484167" sldId="278"/>
            <ac:spMk id="106" creationId="{7516EFC3-5E17-C5BB-48D8-7FFAF90157DC}"/>
          </ac:spMkLst>
        </pc:spChg>
        <pc:spChg chg="del mod topLvl">
          <ac:chgData name="Ryan Knobel" userId="dc86dbbb8969adbe" providerId="LiveId" clId="{5B6AC26B-6BBE-4FAD-B09D-49AB4B423F68}" dt="2024-07-09T18:23:03.855" v="1034" actId="478"/>
          <ac:spMkLst>
            <pc:docMk/>
            <pc:sldMk cId="2027484167" sldId="278"/>
            <ac:spMk id="107" creationId="{C7663D63-82C2-4A0B-8396-738E79F3C452}"/>
          </ac:spMkLst>
        </pc:spChg>
        <pc:spChg chg="del mod topLvl">
          <ac:chgData name="Ryan Knobel" userId="dc86dbbb8969adbe" providerId="LiveId" clId="{5B6AC26B-6BBE-4FAD-B09D-49AB4B423F68}" dt="2024-07-09T18:24:53.301" v="1061" actId="478"/>
          <ac:spMkLst>
            <pc:docMk/>
            <pc:sldMk cId="2027484167" sldId="278"/>
            <ac:spMk id="108" creationId="{FD906741-9399-C16D-1DBB-E9E3D57B997B}"/>
          </ac:spMkLst>
        </pc:spChg>
        <pc:spChg chg="del mod topLvl">
          <ac:chgData name="Ryan Knobel" userId="dc86dbbb8969adbe" providerId="LiveId" clId="{5B6AC26B-6BBE-4FAD-B09D-49AB4B423F68}" dt="2024-07-09T18:24:50.284" v="1054" actId="478"/>
          <ac:spMkLst>
            <pc:docMk/>
            <pc:sldMk cId="2027484167" sldId="278"/>
            <ac:spMk id="109" creationId="{556D36F2-31CB-8C20-0C1A-737696EBCA5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10" creationId="{43F1156F-38D3-EBA0-C97F-FCB8832670A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11" creationId="{5D589D6D-E57A-F7CD-3F59-CBC2F541AE43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12" creationId="{C7038EA7-EC1F-F9BB-B6AB-B5F58B9ED5C1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13" creationId="{A23AD975-5AAA-FA99-C0B4-700CB57A8161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14" creationId="{8E80059F-CD1A-106E-236F-0469646812F3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15" creationId="{1642BC83-0071-FD04-2BBD-1CE5F1B2F4C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16" creationId="{0EB9060C-77EF-C01E-0C31-1B1168061E5B}"/>
          </ac:spMkLst>
        </pc:spChg>
        <pc:spChg chg="del mod topLvl">
          <ac:chgData name="Ryan Knobel" userId="dc86dbbb8969adbe" providerId="LiveId" clId="{5B6AC26B-6BBE-4FAD-B09D-49AB4B423F68}" dt="2024-07-09T18:22:41.742" v="1029" actId="478"/>
          <ac:spMkLst>
            <pc:docMk/>
            <pc:sldMk cId="2027484167" sldId="278"/>
            <ac:spMk id="117" creationId="{6339857E-BC2A-8E28-EED4-28F8619FFB72}"/>
          </ac:spMkLst>
        </pc:spChg>
        <pc:spChg chg="del mod topLvl">
          <ac:chgData name="Ryan Knobel" userId="dc86dbbb8969adbe" providerId="LiveId" clId="{5B6AC26B-6BBE-4FAD-B09D-49AB4B423F68}" dt="2024-07-09T18:22:41.742" v="1029" actId="478"/>
          <ac:spMkLst>
            <pc:docMk/>
            <pc:sldMk cId="2027484167" sldId="278"/>
            <ac:spMk id="118" creationId="{CC684DAF-8DF2-3F15-1886-D74EA1211562}"/>
          </ac:spMkLst>
        </pc:spChg>
        <pc:spChg chg="del mod topLvl">
          <ac:chgData name="Ryan Knobel" userId="dc86dbbb8969adbe" providerId="LiveId" clId="{5B6AC26B-6BBE-4FAD-B09D-49AB4B423F68}" dt="2024-07-09T18:22:41.742" v="1029" actId="478"/>
          <ac:spMkLst>
            <pc:docMk/>
            <pc:sldMk cId="2027484167" sldId="278"/>
            <ac:spMk id="119" creationId="{3D1156BE-6368-0037-E5B2-5F3324020080}"/>
          </ac:spMkLst>
        </pc:spChg>
        <pc:spChg chg="mod topLvl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20" creationId="{08608223-C9FD-78B6-1344-41338CED5501}"/>
          </ac:spMkLst>
        </pc:spChg>
        <pc:spChg chg="mod topLvl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21" creationId="{6B0FE1AC-A1FA-E3BC-431F-9A8BA94BF432}"/>
          </ac:spMkLst>
        </pc:spChg>
        <pc:spChg chg="mod topLvl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22" creationId="{6082B59C-A159-6BF2-62CC-99CA10933662}"/>
          </ac:spMkLst>
        </pc:spChg>
        <pc:spChg chg="mod topLvl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123" creationId="{545DAA14-A0A8-B078-1018-9897B370D76B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32" creationId="{F4710F56-7953-BEC3-5DDB-507686C33D14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33" creationId="{1A47B782-2044-468B-6090-14E87DCEC208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34" creationId="{AD9FFF47-3CAC-B854-0D34-66124F2C4286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35" creationId="{1CCE0BDD-06D4-61A9-569E-B011D0F37BE6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36" creationId="{CB3D2572-FF99-F8DC-3EF5-3A1A03EE0761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37" creationId="{3880B78C-AFAF-E4F8-9EDA-E1492BDB6E1A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38" creationId="{111378AD-8EBC-26C7-37D2-A4FF49291B8B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39" creationId="{031D617B-FD2B-3CE3-71B0-F3A017E97FC2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0" creationId="{D8101815-C945-92A0-8042-4129B61B40E3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1" creationId="{62152E81-036F-1139-507C-54BD787AF169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2" creationId="{AE2915C4-569E-18FF-B5E1-13D85F535DAB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3" creationId="{57D2E062-7D7D-741B-FCD7-183D142B8C2F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4" creationId="{2FD68F7F-846C-1DDF-1C4D-EFD4EF18206E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5" creationId="{A8B6BF2F-42CC-3662-60E6-C7A99C6A5EC7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6" creationId="{0C552F0F-0238-0D5C-8448-019B9C7E31D0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7" creationId="{AA8C39A4-0CCE-8AAE-CB26-C83BDF28CF12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8" creationId="{5F110ED8-D909-1873-2ABD-592EB509F745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49" creationId="{65F2AD91-11EE-C03B-C2F6-1CBC72E154ED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0" creationId="{411BCDC8-373E-9491-492A-8E773638C7E1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1" creationId="{9E023587-61F8-BA87-FA55-E2E7302B4D2E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2" creationId="{D0935189-C28B-DCD3-82DE-D272450EDB4A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3" creationId="{AE8BB43D-1C19-0403-E79D-8917936E9CF8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4" creationId="{AC456875-9715-E601-D79F-AC05C6E70582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5" creationId="{2F1C8489-29EF-336F-C4D4-D06F1B3A5569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6" creationId="{70199887-6C07-FB50-6610-8389EF8C3E80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7" creationId="{FA122B87-B049-2DDF-CD73-639B6B779BF6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8" creationId="{3A199247-C835-C39F-7CC1-A03C4668565E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59" creationId="{E608BA91-2BFF-42E1-6D39-CD2052A1B56D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0" creationId="{226D1BA7-310A-60CB-DA3B-BDF8F9DD6E1C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1" creationId="{4A631011-5BE6-F9ED-BC87-FDE81E802154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2" creationId="{5E566788-D4A5-3852-55ED-C69DF5E82888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3" creationId="{3BC19796-F925-6652-F581-8987C6C36866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4" creationId="{151655A1-7D46-E82A-490E-635DCF8FDE10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5" creationId="{37A9C0A2-FC59-10A5-AD73-D3992268EB3A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6" creationId="{5F8611BF-D9B8-8718-0D84-4499B2AD0FAB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7" creationId="{D9B18930-8DF9-7FA9-DC74-31D009D8CF44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8" creationId="{C13973EE-5D40-1955-5DA9-DFF33467D604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69" creationId="{2B1545CE-B310-3E93-C799-49B98C160E73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0" creationId="{69D6818E-2F09-B2BB-8250-076BA98B42A7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1" creationId="{28356E7A-1CD7-CA3C-5C25-2F44349E828B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2" creationId="{16B62890-8B78-9476-5E0D-A67D59ABD6DF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3" creationId="{CD771C66-4D98-9642-E0F3-F4B0833EFC2B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4" creationId="{14FF0D48-C231-DCE0-A58D-956F3A3A7C18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5" creationId="{E88842D3-6137-A6EC-10DB-89977FE65B10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6" creationId="{3E264046-2019-CB60-6D6C-C41F8690990B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7" creationId="{33B9AF50-5DDE-A0DA-51F8-BE4B65ED5929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8" creationId="{03CBD5C7-5B26-8C23-0A95-0006E232069A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79" creationId="{52E1BD16-E4F0-40DC-0EBC-1AB7FDDFDB8E}"/>
          </ac:spMkLst>
        </pc:spChg>
        <pc:spChg chg="mod">
          <ac:chgData name="Ryan Knobel" userId="dc86dbbb8969adbe" providerId="LiveId" clId="{5B6AC26B-6BBE-4FAD-B09D-49AB4B423F68}" dt="2024-07-09T18:25:08.647" v="1064" actId="165"/>
          <ac:spMkLst>
            <pc:docMk/>
            <pc:sldMk cId="2027484167" sldId="278"/>
            <ac:spMk id="180" creationId="{6DBD2ED7-A5C7-71CE-1CD2-D00CE5B2EC74}"/>
          </ac:spMkLst>
        </pc:spChg>
        <pc:spChg chg="add 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411" creationId="{0D8A820D-9C90-7B64-CFE9-4A4CB2F3137F}"/>
          </ac:spMkLst>
        </pc:spChg>
        <pc:spChg chg="add 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412" creationId="{2ECBFE8B-541F-6C6D-5D7D-84AD90CA166C}"/>
          </ac:spMkLst>
        </pc:spChg>
        <pc:spChg chg="add mod topLvl">
          <ac:chgData name="Ryan Knobel" userId="dc86dbbb8969adbe" providerId="LiveId" clId="{5B6AC26B-6BBE-4FAD-B09D-49AB4B423F68}" dt="2024-07-11T17:34:45.784" v="1459" actId="164"/>
          <ac:spMkLst>
            <pc:docMk/>
            <pc:sldMk cId="2027484167" sldId="278"/>
            <ac:spMk id="413" creationId="{C92AE303-C7C6-A13B-B322-31D34AFC58D7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14" creationId="{52798D94-5CFF-ED92-EA68-E640E64CFC78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15" creationId="{9D871972-C9F1-DA56-6341-425354F09859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16" creationId="{757E23D8-382D-9FEF-E5B7-E04BD07E5D69}"/>
          </ac:spMkLst>
        </pc:spChg>
        <pc:spChg chg="add del mod">
          <ac:chgData name="Ryan Knobel" userId="dc86dbbb8969adbe" providerId="LiveId" clId="{5B6AC26B-6BBE-4FAD-B09D-49AB4B423F68}" dt="2024-07-09T18:24:52.870" v="1060" actId="478"/>
          <ac:spMkLst>
            <pc:docMk/>
            <pc:sldMk cId="2027484167" sldId="278"/>
            <ac:spMk id="417" creationId="{263D6CCC-1EAC-1CF9-85CA-1448FD050651}"/>
          </ac:spMkLst>
        </pc:spChg>
        <pc:spChg chg="add del mod">
          <ac:chgData name="Ryan Knobel" userId="dc86dbbb8969adbe" providerId="LiveId" clId="{5B6AC26B-6BBE-4FAD-B09D-49AB4B423F68}" dt="2024-07-09T18:23:33.512" v="1039" actId="478"/>
          <ac:spMkLst>
            <pc:docMk/>
            <pc:sldMk cId="2027484167" sldId="278"/>
            <ac:spMk id="418" creationId="{FD531873-E6A0-E953-1231-BA6189AD64BC}"/>
          </ac:spMkLst>
        </pc:spChg>
        <pc:spChg chg="add del mod">
          <ac:chgData name="Ryan Knobel" userId="dc86dbbb8969adbe" providerId="LiveId" clId="{5B6AC26B-6BBE-4FAD-B09D-49AB4B423F68}" dt="2024-07-09T18:24:36.357" v="1049" actId="478"/>
          <ac:spMkLst>
            <pc:docMk/>
            <pc:sldMk cId="2027484167" sldId="278"/>
            <ac:spMk id="419" creationId="{5953E07E-5526-7C11-D327-4608B73D8402}"/>
          </ac:spMkLst>
        </pc:spChg>
        <pc:spChg chg="add del mod">
          <ac:chgData name="Ryan Knobel" userId="dc86dbbb8969adbe" providerId="LiveId" clId="{5B6AC26B-6BBE-4FAD-B09D-49AB4B423F68}" dt="2024-07-09T18:24:51.207" v="1056" actId="478"/>
          <ac:spMkLst>
            <pc:docMk/>
            <pc:sldMk cId="2027484167" sldId="278"/>
            <ac:spMk id="420" creationId="{8C3EE636-6871-067E-1A45-E38022D7662A}"/>
          </ac:spMkLst>
        </pc:spChg>
        <pc:spChg chg="add del mod">
          <ac:chgData name="Ryan Knobel" userId="dc86dbbb8969adbe" providerId="LiveId" clId="{5B6AC26B-6BBE-4FAD-B09D-49AB4B423F68}" dt="2024-07-09T18:24:51.664" v="1057" actId="478"/>
          <ac:spMkLst>
            <pc:docMk/>
            <pc:sldMk cId="2027484167" sldId="278"/>
            <ac:spMk id="421" creationId="{3FCABC1A-1E74-BA34-38C6-E7151FC851FA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22" creationId="{461BDAE0-F665-D038-3333-68E0F491D7B0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23" creationId="{EBC669CD-D895-3172-E289-4DE92280163A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24" creationId="{11206216-983E-BF6A-5EC0-C049BB16D4AA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25" creationId="{7981F470-487B-EDE5-14A4-43380208FE1A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26" creationId="{9D7433F0-8842-2E93-D6AC-CA1E5AB75A1A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27" creationId="{F03E24B3-48B8-7D4E-B9F3-3D88817F5EE4}"/>
          </ac:spMkLst>
        </pc:spChg>
        <pc:spChg chg="add 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28" creationId="{A057D41E-5C21-5923-65AF-10F6412F543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31" creationId="{19833BE8-46B0-344C-2D5A-F789F6F8302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32" creationId="{803100DA-BFE1-238B-8B29-5ED0C855E88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33" creationId="{3E0608AA-84CD-9B71-EE24-BB2CE5E61D0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34" creationId="{70E86593-45F7-48D2-4410-D81133E4AF8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0" creationId="{673FBBBF-E32C-4B2D-7440-5ABD0656A10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1" creationId="{6CDBF4FE-0B43-6178-0267-F56F7673F90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2" creationId="{2D675D6D-4C04-A633-6E92-07D88726E67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3" creationId="{7108874B-2916-A716-19BB-D3ED608A10B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4" creationId="{C5A4EB8D-68EC-00DF-F091-16D13664F6A5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5" creationId="{88D83AC2-F905-8774-5850-D8778FC798F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6" creationId="{3BA7B5E4-AF77-D305-F08C-FBC6106981F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7" creationId="{AD861F42-9F33-4DDF-5A80-BDC911F1C2F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8" creationId="{89CB4C07-2D03-EBF1-5C47-2604AA074F3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49" creationId="{2D5C04D5-E67A-809F-1F07-7A5FA168659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0" creationId="{95B7135D-3D65-9D09-3E08-F016F8F79979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1" creationId="{1743210D-1CA1-DBE1-C348-34B97A5B5886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2" creationId="{EF798AC6-6713-17B1-5344-D1A79CC5F82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3" creationId="{AB1CC96E-92CE-B57D-0A80-17EDF201CB24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4" creationId="{B4DEEBE3-3D44-343E-BC79-5044B7D49985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5" creationId="{C6255AE2-ED94-1EDD-BEC0-CED054C07C2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6" creationId="{2EFC85C6-CB4A-48E9-69B8-EA7196C3678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7" creationId="{42D34D92-EB45-E5F9-8682-8B8D9282D8C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8" creationId="{8B7C56C5-C072-B53C-5C59-E434BF18B29F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59" creationId="{5C0104B5-0270-44A5-6887-498377F09C7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0" creationId="{7B2307E7-7853-5550-6F0D-A052B922A03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1" creationId="{37DDC16C-4D1E-72D1-EB63-D15308E918A3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2" creationId="{99F2D0E5-B10B-46D3-BFAB-AE6843DE16D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3" creationId="{2CF693A8-B54D-08AD-EC79-15468E9F24D9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4" creationId="{EBFBA6D1-EA79-44A5-F6F1-B1504FA7FB85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5" creationId="{6D8BAE38-DDF4-CB81-57B0-2ED0243D495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6" creationId="{76277695-1818-9570-B789-B30D2E29C6F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7" creationId="{0F13B4E0-5C4C-31B5-CDA5-F24C6E3038D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8" creationId="{53B4BA07-8892-C7BC-286A-28A4617E46B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69" creationId="{5D76C1DE-EA0F-C1BD-27B5-D30F3C4D5121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0" creationId="{DA1A0469-B1EF-3A44-EFFE-672B2AA8B5DF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1" creationId="{CDC8B797-7F29-592A-424A-D0C3E6BB8BBF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2" creationId="{FC127EAB-F5B4-A550-0F76-791DC1185643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3" creationId="{22929DD0-7742-C308-3071-74ADFB87A8D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4" creationId="{584B60E2-9897-8036-347B-1A218425BA8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5" creationId="{D69E6E50-4FE8-73D3-6BF4-D5AE7E5184A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6" creationId="{CA3F8007-9994-EDF6-56F4-A77F38E25D2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7" creationId="{B12C22DF-7502-9B1F-D01F-6B9ADBA294F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8" creationId="{F53DDE59-456F-E6B6-CA84-660D1F21D4F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79" creationId="{1008BEFF-FFD4-2491-4FE1-671257C009BD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80" creationId="{169D8940-3459-DE46-3624-4B48C84994C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81" creationId="{E5659904-910D-9BD7-BDAE-031C0E4717A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82" creationId="{0F88242F-1DCD-7A75-F180-D7C7430C638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83" creationId="{7B7B16F7-4613-A51B-ECEE-486AED45858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484" creationId="{95BB7AD4-6833-95C4-3A9E-28B1CEE08A62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486" creationId="{3362DD99-5A04-DD68-7C24-9DD8E877C4CD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487" creationId="{24D612E0-F725-1870-5A94-BE8F553BD9B3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488" creationId="{0A1F2C74-EEE4-2A8F-04FA-1DBF0D13F30F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489" creationId="{7CE34A91-90E6-BAEF-0D30-8F72781C0583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495" creationId="{D01265C1-CBB1-0E55-BCFC-5134B2151819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496" creationId="{F0E7B612-D054-1A38-24BB-FCAB31A3A0A0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497" creationId="{BE628AF2-8AB5-336E-0E92-396DAF3CC6AA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498" creationId="{466EE656-639F-288A-D5C8-10832FF00CFD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499" creationId="{238A815D-585A-2CEC-0FE0-6150573E1705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0" creationId="{3EBF2E97-137E-CD59-06E8-6AAC32D2FA15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1" creationId="{7A08F528-4B68-7B74-0C3D-1C9993E79A09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2" creationId="{ECD0F11B-4F45-53D3-8BEF-99F783125871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3" creationId="{E2D536CC-2E54-3CCB-A045-DE82D51E2477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4" creationId="{22B73EF7-59DE-EDF8-DFBE-2C8B5E1B359E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5" creationId="{83C69659-FB44-AE61-C703-9430BC86FCBA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6" creationId="{59C5D371-1CD9-FACC-BB51-DF7AAF82AD7E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7" creationId="{EE9D0D3E-95A8-0897-7530-36B7D83856FB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8" creationId="{66A5DBC6-C93C-5835-4DCB-74D4AFBF420F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09" creationId="{3674EA7B-E467-C8F5-1347-EE2FEA6B3FD5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0" creationId="{D417FEA7-0B01-D4DE-315C-3E4725D8F235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1" creationId="{5DF9E87E-D655-3CA6-102B-82CC5F26449D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2" creationId="{937A2712-3388-C790-5328-AF7E1851C681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3" creationId="{41632C5E-A79E-4D5F-1013-2E62D48F6FD7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4" creationId="{FD5ED482-A762-9CA4-6934-257D1C0C8B32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5" creationId="{83F34DF5-BDC8-5836-5B73-D75138035A2C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6" creationId="{04670207-70AF-1800-0D95-DBB1B37E8EC9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7" creationId="{2506C528-7A90-6B8B-D708-23E499706DF4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8" creationId="{30CF9678-83CD-B79E-8790-F4FAFF0FD071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19" creationId="{393F13C6-9BAF-BE65-F925-5F3471FA1E32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0" creationId="{3BBBC06C-4432-12F8-2D39-79310F850A60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1" creationId="{51C27E39-9820-138E-C020-FE01AC67A33E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2" creationId="{A2AD0F3B-D030-A728-E1DB-9750FC47582F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3" creationId="{260ADA3F-776C-EBBE-5126-F8842B6FCE23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4" creationId="{F36D9817-5090-2564-1FAB-D2BFF92B7824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5" creationId="{5AFD2200-2882-383D-3614-6B811A8C9493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6" creationId="{9BBDEA12-F572-0D16-193A-BBCB40870492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7" creationId="{90A570FE-DE1A-CC65-52AA-4CA30C9950CB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8" creationId="{B810A8CD-AA15-F542-6787-75BE4ED3C0C9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29" creationId="{0C48EE1D-6A36-A54F-190D-A9F33081180D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0" creationId="{20E3AA34-0F66-70CB-582D-A9B234A4FE05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1" creationId="{97F7AB15-7C4A-0712-D586-504FCF8F3A07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2" creationId="{8BC29AA4-215D-E0FB-6CF0-BC54FD6BADE4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3" creationId="{36F7245C-EB9B-B7A1-3F12-A9A23F474438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4" creationId="{B929E4F0-4FF5-5E91-18B9-BD1E4110AC90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5" creationId="{FE0BEC1E-37A1-D97F-A16C-11596ACE4133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6" creationId="{1CCA5202-3DAA-836D-CF83-891A2797FD99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7" creationId="{2FCB9F6A-43D3-1479-AD5F-2EEB19CE04EC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8" creationId="{8FE79120-F2E3-3D04-CFDC-B47E135EEFB8}"/>
          </ac:spMkLst>
        </pc:spChg>
        <pc:spChg chg="mod">
          <ac:chgData name="Ryan Knobel" userId="dc86dbbb8969adbe" providerId="LiveId" clId="{5B6AC26B-6BBE-4FAD-B09D-49AB4B423F68}" dt="2024-07-09T18:26:23.303" v="1081"/>
          <ac:spMkLst>
            <pc:docMk/>
            <pc:sldMk cId="2027484167" sldId="278"/>
            <ac:spMk id="539" creationId="{952BCFF1-CFBF-9658-468B-95D96D33604D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41" creationId="{A122955B-7FFC-71B4-DED7-B05131BA45F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42" creationId="{06E4B34D-F475-24F1-156C-95C581542D0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43" creationId="{C3877D1F-0507-BA9F-56BA-2A18AA7BA7D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44" creationId="{7081FE91-5AD3-5252-F005-4D7D5305DBC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0" creationId="{A9EC096D-BACB-C774-5849-2F4470B279F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1" creationId="{94252766-150A-A946-6CDA-7724964658B1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2" creationId="{B9375721-16F2-0D58-A550-3F907A0ED22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3" creationId="{01C84A2F-6654-ED1D-1A0F-2B8AE0842E9F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4" creationId="{0F03A582-2F6E-762D-8D51-DF6D73BD29C9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5" creationId="{7CF3A648-514C-4A40-3265-5BFF6245CEA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6" creationId="{76401856-5E46-FF12-A25C-82EB2ADACA8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7" creationId="{99569ECB-7AFD-D872-C3DE-EA6B08908719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8" creationId="{938B0958-2EA4-BE2B-7D93-1E722C9CFF86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59" creationId="{35AFBCF3-8AC2-1441-135E-26FACE50DDA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0" creationId="{9CF4EB01-F93F-F581-315B-D43753B6E13F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1" creationId="{09C174F6-1255-2A38-BAEF-71DF882DAE0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2" creationId="{B06123A7-802A-5805-FE53-28FD76B72B7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3" creationId="{5F2AAA56-5A38-96CF-ECA3-FB0F55FD2353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4" creationId="{167AA821-C16B-CECF-2BEF-7B9FB336075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5" creationId="{A108DAA0-F681-AB7F-B8A5-D8F266D251C5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6" creationId="{130F81D0-57F6-ABA7-C137-4BBABF1A7966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7" creationId="{752D95FA-F7E0-48DE-1A3D-DD5025AE091D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8" creationId="{46ACCBA1-9D64-7A27-D46D-DA1B7B0E0816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69" creationId="{13EF611D-42BD-E620-E075-09CE1C6B3B4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0" creationId="{AB083185-6B6F-7178-5A23-E819BF3B02B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1" creationId="{95EF16AF-411E-EBE0-DCBA-CDB256B544E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2" creationId="{96BAB883-654B-A9FA-C8AF-5090972768D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3" creationId="{101690BE-4988-646E-BB78-3F2222A69DD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4" creationId="{28AAB114-3A3C-5F5B-8AED-A6E114CCF473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5" creationId="{0D78EA81-EAA8-D438-AB24-C896004CA75D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6" creationId="{E753C9F7-3B84-650F-212A-16D1C468407C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7" creationId="{20C5A386-184C-F49D-4D29-5DC4DB7C0F52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8" creationId="{A46AFFAE-4D7B-17B0-D51A-AABB4C7315EA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79" creationId="{78199ACE-1B04-1AEC-F2EF-0B42A5477B7D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0" creationId="{B0FF8AFB-69AB-69A8-0ED9-125226DD7B15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1" creationId="{CD8852BF-ADCC-0878-8167-C31D351F2CD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2" creationId="{F8078A1F-7183-45FE-D5C2-29C85AA09259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3" creationId="{6FA6F16D-68E7-73EB-2885-685E67895729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4" creationId="{BFC886D4-2982-872E-8292-616BAF41A800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5" creationId="{7EB42C13-B439-E9BA-E17E-F9B0928E471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6" creationId="{777DBD78-AB0A-4277-7E88-4B407ED71488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7" creationId="{29641932-1581-4444-7B4F-5EA6A233CA37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8" creationId="{F8489740-718E-E0C0-4593-56627F54A37E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89" creationId="{7D3E15B1-F56A-4CC2-2E21-1392D0CF73BF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90" creationId="{7E19DB37-00F5-E198-A470-0002F87F67A4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91" creationId="{74FA3F69-BDDB-6767-F075-907EDC33D60B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92" creationId="{F8160E1C-AB2B-784B-7A39-01E301ED87C9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93" creationId="{C027C91C-FBB9-9687-C22B-6E4B3E7B92D9}"/>
          </ac:spMkLst>
        </pc:spChg>
        <pc:spChg chg="mod">
          <ac:chgData name="Ryan Knobel" userId="dc86dbbb8969adbe" providerId="LiveId" clId="{5B6AC26B-6BBE-4FAD-B09D-49AB4B423F68}" dt="2024-07-09T18:27:53.637" v="1100" actId="165"/>
          <ac:spMkLst>
            <pc:docMk/>
            <pc:sldMk cId="2027484167" sldId="278"/>
            <ac:spMk id="594" creationId="{797CB5AC-930E-C211-D446-FA306D162DD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596" creationId="{A4BDA8A4-9230-EC38-528E-9105C99D634C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597" creationId="{D9AA5E0E-A8E1-10F7-308A-062C1EA05482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598" creationId="{4B6A9D02-9E83-9C86-7FB2-71AA00543900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599" creationId="{F6E85227-2169-701A-B869-3DCDE23DC765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05" creationId="{A385E122-FA45-54E8-880E-354AE739A095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06" creationId="{92171D01-1341-54BE-F740-BE2E9AE0B4D3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07" creationId="{AA3F1010-4DC0-1CC1-EB2B-BCE55F410829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08" creationId="{FAD7E10D-B670-8CDD-E52E-FB176B0D39D0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09" creationId="{FB08BEDB-23D8-E6A1-DBA2-D0F3B64A5E82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0" creationId="{4B808AC3-9814-156F-E59A-3EAD84C0BFF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1" creationId="{2308867A-ECA3-E333-51B3-91B85D5C22D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2" creationId="{E3C1357F-1BA2-6EB3-EDD0-AD593192C1C6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3" creationId="{CFD71BDA-E005-C5AD-4418-70C6A73DE84D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4" creationId="{FD082732-6155-6EE8-2112-23849369253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5" creationId="{D225265D-5A20-A8F2-CDDC-38FA3FF729D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6" creationId="{A4D719EF-84A6-E933-A06C-3969B5476AFC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7" creationId="{63B1E411-9B64-90E0-43E9-743D4D5ED354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8" creationId="{82C55C23-D0F4-28CA-64BF-0DEF19B8FAF0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19" creationId="{74F33587-CB11-9F6E-F0DA-D4BCD2CB020E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0" creationId="{4D914690-DD29-3FDE-0CC7-109E592075AF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1" creationId="{52A6CD39-4F67-BF7A-E685-7BF2CCA72910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2" creationId="{408E2322-ED07-F105-81EB-007B6F3EAD47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3" creationId="{CE4A8520-67F6-D444-0A3B-CEF60C112FE2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4" creationId="{7F1CD569-0BC4-02FD-C497-AA14B9A4B09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5" creationId="{EA148056-DAA1-9F44-BF58-E44F78A3C61D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6" creationId="{3D675A28-0E11-3214-627B-D107A20E778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7" creationId="{BBCF6B83-6CE8-BF84-2798-B948ED37C771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8" creationId="{3CFDF843-8F84-9070-05C2-CEC22FC02AD0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29" creationId="{8BF4357B-F6D0-8C94-059B-CEF925170F09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0" creationId="{D497D620-D75D-E6A0-E21A-B9C79472AF1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1" creationId="{CB05A51D-A319-304A-C69A-399F7B79DE33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2" creationId="{891CB775-E3BA-77E5-4154-2D0841D8C104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3" creationId="{C7E00F9D-785A-D38A-2121-2DE2F6C71616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4" creationId="{3A08B0D9-87BC-3A0D-9B01-68292AA07FE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5" creationId="{7894E0CC-6EE1-4080-14A5-7B1129C36A1E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6" creationId="{C943EFD1-2BD8-6453-CF5E-8EAE32CBD956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7" creationId="{A10B89B2-35DB-8724-B66E-BA12187B048D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8" creationId="{0B2E39B7-0C01-E41C-4F85-8F8312B8674E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39" creationId="{78604A49-C6DF-B85A-B38F-B5D96809721C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0" creationId="{B5DF5B36-BF9E-8BB6-8426-D65E18228EA0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1" creationId="{5E83C6BE-2D0E-6E8A-7BD6-2B2927D2A292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2" creationId="{C55FFA1E-EF83-D7B2-C72D-798303FEA7FF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3" creationId="{33E6486E-B549-F90B-6520-D068E75CAD2B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4" creationId="{0A6AF5AA-3F3A-2D80-D5C0-7D8673183167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5" creationId="{0429711A-53FA-E3E9-3EE9-F8011DD12855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6" creationId="{0C412A2C-3A1E-38D6-538D-1553459929BD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7" creationId="{5D4404DC-229C-E904-97CB-9542E3B448A8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8" creationId="{2D8DCB0C-866E-130E-82F6-18CCBE98C980}"/>
          </ac:spMkLst>
        </pc:spChg>
        <pc:spChg chg="mod">
          <ac:chgData name="Ryan Knobel" userId="dc86dbbb8969adbe" providerId="LiveId" clId="{5B6AC26B-6BBE-4FAD-B09D-49AB4B423F68}" dt="2024-07-09T18:26:53.898" v="1087"/>
          <ac:spMkLst>
            <pc:docMk/>
            <pc:sldMk cId="2027484167" sldId="278"/>
            <ac:spMk id="649" creationId="{B9FAA62C-A10C-F349-A09E-B577CA42C254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51" creationId="{F84210F3-4884-1DAF-4A48-9CC0CD201CA9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52" creationId="{FA2DC0E5-C162-B03E-59F4-9728C4CA0073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53" creationId="{4EF02D3F-AC1C-2EF5-5E88-0470B561FDF3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54" creationId="{D2500BBC-731F-8C41-821F-568F10EC49F4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0" creationId="{8747DB7A-082F-9B47-D527-7AFE9F13593C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1" creationId="{C5E169BF-C01E-1D51-EFE0-AFD5C9C08FB2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2" creationId="{271C3B2C-4A6B-7E8A-6859-E722E3FD9D03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3" creationId="{ED098C48-0FDD-6825-4469-20D26F8DDD4C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4" creationId="{350AD820-56EA-7256-EE03-E682DFB27977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5" creationId="{95784F9C-9933-DE11-D98F-5009A9B1AC71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6" creationId="{50507179-60DB-A8E5-F730-4E50FAB8620E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7" creationId="{0E10DD40-8CA9-B140-3050-2BC32B12BA14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8" creationId="{87EECB0C-F1A7-09A2-D511-7E5576FD3578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69" creationId="{AA8831A9-E393-5A08-E0DA-C37D82D8F7B1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0" creationId="{D9F7275D-459F-462E-A48D-BC79A9692425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1" creationId="{A3E3C065-4DDF-A2C8-B2A5-418E8DE257AB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2" creationId="{1233AD76-3B5D-535D-B2C3-36CDF694B148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3" creationId="{04298BD6-9985-85E0-7A56-3B9A934040A8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4" creationId="{EED46279-D23D-01AB-65FB-50427D11683E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5" creationId="{DE5DCD2C-7820-5837-F733-6E6EDA0D4371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6" creationId="{5005D3F6-B1C4-0650-97A0-E3419092F5AB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7" creationId="{8BFB22E6-55A3-5D9B-8D27-568DACAC31EB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8" creationId="{AC7D10B8-0074-50D4-8E34-62947D1D743E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79" creationId="{CA0839F0-FC27-CA83-120F-998C9CD751DD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0" creationId="{8D9C3F98-2FF3-0133-CEED-F10C1BC857BE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1" creationId="{4EFCB4D3-29E6-10E2-F5C9-B2E871D3EFD6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2" creationId="{97C15396-B20A-E5EB-63A3-CCFE1A6ED30C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3" creationId="{3B10B857-5596-8F79-267D-4A70244B99B7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4" creationId="{7FBEC7FD-277D-5ED9-F146-E8F3316C47BD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5" creationId="{C8591935-5BBC-C0A2-9D16-9FBB8EF176F7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6" creationId="{374CE549-2E10-2022-4753-673B38946330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7" creationId="{A974482B-E0C2-C8C1-B431-0F8739647620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8" creationId="{A96DA8DB-CE97-8FF0-033E-BB031880453E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89" creationId="{66324BFA-3E95-E412-C768-26CC027F7103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0" creationId="{2B52F969-2799-D8AB-DCF0-3ED3B6E6757D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1" creationId="{93AB600A-522F-C29E-7932-79AFFAC16058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2" creationId="{80186F00-7DB2-561A-69D6-DC417134ABD8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3" creationId="{EFEDB53D-ADD9-D5AD-F153-E730E17573D4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4" creationId="{C74A949F-359E-F5E8-53D6-8830269D983C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5" creationId="{B06FBC9A-23F1-B96F-A316-2150B610B34D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6" creationId="{1037A10A-7E47-EC92-64AA-FAEDD475E587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7" creationId="{FDD1577E-AE58-4F97-BA84-251C9DD91F74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8" creationId="{0C3B9E5E-EDAB-2E8C-2973-E0F8C9F1E052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699" creationId="{F76FAB57-381E-E63D-543A-83B324FBE4E0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700" creationId="{1730AA23-C87E-241E-E172-85A44E9D8C11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701" creationId="{39B964B1-DEA4-8B72-F6E5-32391699B524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702" creationId="{F765693A-8229-6E24-1812-889176BDFD7C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703" creationId="{3E7DE558-7B0B-65C4-8671-66D388B66C8D}"/>
          </ac:spMkLst>
        </pc:spChg>
        <pc:spChg chg="mod">
          <ac:chgData name="Ryan Knobel" userId="dc86dbbb8969adbe" providerId="LiveId" clId="{5B6AC26B-6BBE-4FAD-B09D-49AB4B423F68}" dt="2024-07-09T18:27:14.812" v="1091"/>
          <ac:spMkLst>
            <pc:docMk/>
            <pc:sldMk cId="2027484167" sldId="278"/>
            <ac:spMk id="704" creationId="{9E616BC0-0391-1739-9E6C-44B8781EEAE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07" creationId="{8CC63864-5D52-A429-F1FE-70FE7E9F2E5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08" creationId="{742EE695-A30B-6EAE-6097-63B644973D4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09" creationId="{D32DD87B-796E-D0F7-E0FC-C0CA2F85695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10" creationId="{A90738B1-2E4A-F054-28EA-7B38F14DEDB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12" creationId="{BF2553F0-E4DD-3D62-459D-DBC7AC85326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13" creationId="{B7DA769B-AABE-5D59-B8CA-7166E436CDFA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14" creationId="{901C2562-802C-E562-C587-26723064021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15" creationId="{7ABDB5AF-180A-0482-E944-C4FC4CBED05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16" creationId="{19DB12DF-FD2B-C6FB-EC1E-706710F2E06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17" creationId="{5A5A6AAE-A359-796D-B920-5DA534A2CE2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18" creationId="{306283E5-374B-E4F3-A9AD-E63B68649BE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23" creationId="{05960DD3-2B13-B622-54D3-3FF5F2B04B2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24" creationId="{6E983487-9712-CE1B-7A57-C8E84F4C72A1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25" creationId="{97EFAD03-CE89-BAB8-13A0-FE3E29A56AD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29" creationId="{99805786-2D4C-50CC-D093-4D435ECF620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30" creationId="{7BBAE85E-F00F-5AAE-6050-F3278784D93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31" creationId="{4F1976FD-F3D2-E72B-0350-B80F11999E9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32" creationId="{BE1C492E-3C02-C8FA-63F0-0573D99F93E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38" creationId="{B9D338E1-2315-990D-26DC-FB16C5F9E22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39" creationId="{FB2FE681-1097-EB3B-D63A-A15BDA16962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0" creationId="{C172640D-8BE2-FBCD-67B4-B20498852C8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1" creationId="{7AECD4D9-76F5-B14A-C6F4-7A60C038AFF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2" creationId="{B117CBD7-7B9E-464C-1670-401B87BEA5F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3" creationId="{AF7C57B6-C5BB-995D-D0BA-33A21314B60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4" creationId="{89D9700E-6F08-399C-DEDB-606E66C0E3B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5" creationId="{5B25B559-F8E5-A267-969B-3EBF214C442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6" creationId="{DFFBC28B-6740-9C73-866F-5FF3D81C961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7" creationId="{F9A126BD-96A7-29D8-7B8D-FAF171C04F31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8" creationId="{9943BA4A-731D-8D5D-97D3-A6C0A696F92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49" creationId="{283A61A3-21A8-8FB2-0FAC-A70309FF0B8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0" creationId="{3FA72C6C-DECF-A9BE-1052-BAF084162AC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1" creationId="{13EEB0BA-8039-0B59-F892-AFF666403E6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2" creationId="{C63F63BE-A2EC-DD1B-A1E8-E7CA568CE97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3" creationId="{BF841DBB-3069-D93A-F1C3-9D6B01707027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4" creationId="{C9161B11-4D5C-AE81-6C29-CFF2155DA94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5" creationId="{2A389647-E489-61D6-798E-AFFA0AA7D2F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6" creationId="{6C6BCE3F-245A-A51A-5BD5-715C9A42675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7" creationId="{CE208FEC-FB9D-42FD-BD24-2041DFAD750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8" creationId="{F73634AB-2DDB-A004-74B6-35BAD22AB4A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59" creationId="{BFB7FAFD-53BA-3BE5-9699-EB733E3FA28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0" creationId="{2C233139-5661-BFB6-2338-53547B93E4B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1" creationId="{0BFDB40B-975B-3EE7-347A-CD6A4793878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2" creationId="{A63632D0-6F1D-080E-4A18-7261D598172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3" creationId="{1964D6DE-B123-44B8-8A8C-C608FD4C27A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4" creationId="{80CC0C41-DB4A-965F-97F3-844705A1A0D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5" creationId="{71E65644-45C9-2C41-4352-2E5720BD683A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6" creationId="{2EE3886F-D6F3-3564-1C55-31B8E0BC8D2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7" creationId="{8B13EEE2-E505-46C4-27AE-F48F000EE0B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8" creationId="{BFBDE004-4F6D-AFD4-CA8A-D031CBBF2BAF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69" creationId="{6F0E581D-4CA5-1831-5BF2-AF1F28A0F7C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0" creationId="{DF4FB21D-2D35-EE27-6B7D-EAAF5122DFA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1" creationId="{BB3CAFB5-AD8C-F87D-AFDC-0A6502DA262F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2" creationId="{52A258FC-A58A-2691-8535-C22E622D6BBA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3" creationId="{FFDB990B-0FC2-194F-5415-92998128E89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4" creationId="{E8A8131C-30FF-AC21-2EDD-FE6F99F58F6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5" creationId="{582D3096-EA78-3B92-D1D5-EC1B265647C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6" creationId="{8CA5019E-2DC4-84C6-BB98-76FBD874559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7" creationId="{E5C8F7BA-A3DC-9CF2-B6B1-C60ADE672D2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8" creationId="{E3E302E5-2E4F-1149-10A3-A137D91374A1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79" creationId="{6262B8F2-1AB5-B7CB-7651-3AE500DCEED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80" creationId="{66B486AC-9992-3E96-FB99-1460D8A88C51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81" creationId="{BC9069B1-B96F-6183-F11E-E9E1C387C7C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82" creationId="{2768DCC6-2B6B-16B4-B771-C8E8669AEE4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83" creationId="{5DAFC7AD-DBB1-1DED-EC11-12D680DC5E6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84" creationId="{704E66EC-15E7-BCF7-50F4-01C67B41E99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85" creationId="{760C5A19-61A0-8204-EF08-89AFD58B7F1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86" creationId="{A55E3F62-9EC9-11D9-1F3F-72EA6FAF6D3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92" creationId="{0F17C55B-8313-7D20-052F-5783EFBD1D6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93" creationId="{91CCE220-60CA-4A9D-4D8D-829715754ED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94" creationId="{A8888873-FBDC-8793-18A7-364CC9BBBF6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95" creationId="{BC865FD3-1FC5-BEEF-158A-B1E5EA5E8FE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96" creationId="{5D803C51-094A-FD56-22AA-3D013D38840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97" creationId="{141909DE-3213-102E-B5B2-7ED5A5145B2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98" creationId="{EFC1EE23-F96D-7906-18E0-76F67A7B71C7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799" creationId="{CA01D702-C087-A217-BC6F-80E05A656E2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0" creationId="{62690067-6182-EA7D-835C-06F64F5C467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1" creationId="{90372902-5875-AC7A-1456-C35FC1DE921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2" creationId="{A00B2C75-C84F-0B44-02F2-F3C6E49A43C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3" creationId="{3AD0437C-317D-F076-46EA-47B32CBEA3F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4" creationId="{B83FE1B9-36DB-3B05-BEBA-7BD720B91C6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5" creationId="{BABCC972-BECF-C322-35AE-66F0B9AF50D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6" creationId="{8B9BA29A-9893-F81A-DEBF-CFC58C7B9F7F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7" creationId="{706BF0FA-9601-8EFD-5F83-800DF0FB8E0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8" creationId="{B076C055-01CF-1D54-944C-DDDAD558EBA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09" creationId="{D9366DB9-2F57-BB8E-977B-556143450BA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0" creationId="{56055A3C-E161-4436-3DCF-760E4E14914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1" creationId="{38F98F99-C15F-9C8E-A250-9E48251B0B1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2" creationId="{5E84941E-9DCF-DCE1-A1E0-2A6BC33B723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3" creationId="{AA31EA8B-A10F-4159-39B2-CA88FFF9FE0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4" creationId="{B7FABD63-910E-B146-A904-02FB0C6D66EA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5" creationId="{D23905D3-9713-9642-9A1C-6E0470224A2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6" creationId="{B59441D2-7FFF-1E61-81C7-9AFA30FD46C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7" creationId="{E6FAEDB0-268D-B83C-D5D5-D72277E384E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8" creationId="{C6117BA1-43C7-0506-CCB3-2B2293D3495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19" creationId="{50763415-098C-6787-941E-985D4B0C636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0" creationId="{06E46420-C3E3-DA18-FC8A-2798148B78C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1" creationId="{B240617D-2C02-D462-9C42-E7A60331A1B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2" creationId="{7D62F2E0-1406-75F2-652A-3E891F38DCA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3" creationId="{9C1575EB-4DDA-EDB0-9C70-47CF0B180B8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4" creationId="{25EC04B2-C82C-3637-12BE-EAA8278A568A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5" creationId="{985F1FB1-B972-467F-CD5E-141C6C0B3CE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6" creationId="{98E124C3-2CEA-18E6-89B2-08B4A8F379A7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7" creationId="{B7305DDF-CB75-6ECF-1309-4AFB1416FC1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8" creationId="{06DADC8D-D9F3-EA57-43BC-CC416900414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29" creationId="{5E7665BB-BBD2-847F-041D-2A63E1922B2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0" creationId="{6249CF55-BECE-7A60-E4C0-52B6C45D6FB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1" creationId="{A8C18AF7-A4E6-29DC-5714-428903A11AF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2" creationId="{C0EFCB30-3941-E478-99CE-565C9032631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3" creationId="{D762932B-ECF5-CADC-D351-9AA3E6AE4F1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4" creationId="{140FA411-5458-10CE-CC1D-92B9157AC77A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5" creationId="{DAC9ADB7-3944-A2CE-2A93-7DE0EA18485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6" creationId="{985C5CFF-DBC1-8293-7E55-1EA03524209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7" creationId="{C84DF696-844C-7256-F62E-2B98B774A60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8" creationId="{2ECF05E3-FD27-1241-5207-49905F6D372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39" creationId="{E799AE81-2B4F-1A44-82FC-ECD416E2E34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40" creationId="{F6EF4F6E-C541-3028-0567-4D290933F50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46" creationId="{70EAFBAE-4D4C-07E1-3A12-196CDC37CBD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47" creationId="{93C3A748-AA75-0165-B262-68E6FBCF360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48" creationId="{42CFA01E-4A49-A431-8DA6-5B8E76A731A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49" creationId="{44D0928C-A2D6-3A52-28BA-0932AD8A32A7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0" creationId="{8408D4A7-0825-5B03-0B04-52A0BCDCFB8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1" creationId="{774210EC-00C2-FD93-846B-5E9CCF4C62F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2" creationId="{336A09E8-CBD3-F6D6-22B7-36371A2051C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3" creationId="{BB92C02E-F026-1917-D40C-CB2990A2E80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4" creationId="{BF43107F-47E8-9ED3-C212-20739218DBF7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5" creationId="{B647C993-1B1A-8314-101B-97FC7B441EA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6" creationId="{365CF9D0-7C2A-F700-9472-67E2B2A7C95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7" creationId="{7555D4C9-B5EE-03F5-FDFA-3313CCACDE9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8" creationId="{35754B30-0BEF-F882-A5B6-7991E554D41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59" creationId="{ACB591E0-DD1C-5815-C28B-2AFB434AA7C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0" creationId="{BBF86C0E-61DA-A211-4594-FB949F2B2EE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1" creationId="{F3E671AD-E47A-7762-487C-23EE45D0099A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2" creationId="{1A5E0444-8439-C0CF-271D-EC986B9F776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3" creationId="{30EF63F9-28AA-DCFD-65FE-91CD1E64D71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4" creationId="{34A76636-8A67-AD28-9D17-62514F26F0DF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5" creationId="{495B79E3-CE44-F25E-2E2A-479D4ACC118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6" creationId="{15EBEFCB-8E15-9F99-B95C-0C71B1FBA5F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7" creationId="{FA1C6516-5FB8-A896-8B5B-68919AC6897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8" creationId="{64155FFB-A4CB-9CBA-AB1E-26F8EFDB62E5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69" creationId="{B6D14720-AC74-3F2C-862A-B46D18CC683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0" creationId="{6045EFA3-BB20-36A3-224D-219FC68946C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1" creationId="{1545739E-EFEA-72DF-D5C5-E87B91692B1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2" creationId="{5F531391-222C-AD57-D49A-D34CB48ADBF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3" creationId="{A88DD47B-D412-2C6C-406B-447E099AEB8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4" creationId="{B4541B8A-1A11-3A55-FEF7-D24CE7F529B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5" creationId="{20EE0F2F-0343-DA5A-7A0F-2352E6B2328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6" creationId="{A69A0685-6919-DBD4-77EF-8930882130B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7" creationId="{C5E09811-1D8B-9FF5-714C-C63ED46B6F80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8" creationId="{37ED3CD1-3F77-9E37-7D7E-E3836DF6917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79" creationId="{44E21557-2BE3-D032-EB62-F01BF43BB79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0" creationId="{42430F10-173D-E72F-2A14-02023C23C05A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1" creationId="{0D5E2F42-8BA1-C095-BC1A-51BBE3FB113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2" creationId="{65578B92-F6C5-1BCF-87F0-563CBC0B3FC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3" creationId="{1E9F52D2-51B6-0922-E65E-8CF03F2F625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4" creationId="{CF91962E-0009-2C86-D26B-57B8FF67B9B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5" creationId="{1FE5A350-CDE1-FD2D-7424-87BFA380126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6" creationId="{AC05EBCD-3587-CA11-B6C8-882CFE8EC16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7" creationId="{887AA94C-0E8F-9249-6729-2A8C7120D58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8" creationId="{4428EC61-51B8-710C-304D-D5AD7BD6642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89" creationId="{90D863FC-F356-AA17-64B4-EBF597E301B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0" creationId="{C0DD0C52-DC0E-4D03-34D8-98D06225E09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1" creationId="{9D3745CE-7AF7-96AB-8364-49416A37727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2" creationId="{5BD98668-4A00-D109-F671-25511D606B9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3" creationId="{486397E8-02E5-C6FA-333D-3F6891921B51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4" creationId="{443A9FCC-7F9C-B8AB-4D39-4634C2D054C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5" creationId="{96EAB345-F540-492B-73C2-D77B0B7E23B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6" creationId="{64115B65-7AB5-C59C-EDA5-FDBC4FC3F57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7" creationId="{9CE4549D-78F6-8FA7-EA1F-7CA8261D3BA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8" creationId="{09C9E7E2-7CA8-3EBA-94D7-179D152FF6B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899" creationId="{51E46733-F894-5849-CA24-76110BCC040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0" creationId="{33A46EC3-6EEC-EF0F-C954-954791EADDF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1" creationId="{2F882590-5C54-6699-794D-A71B4A6517A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2" creationId="{7A95DA72-E358-226F-7D6D-C61C367B8CAD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3" creationId="{861825CB-28BA-F91F-366C-53B30DF2205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4" creationId="{40ED8BFD-66D8-FD59-1B14-133F6598193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5" creationId="{B7C78745-25D0-AB88-EE4D-3EFC773A3B9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6" creationId="{991BB14F-626D-84BA-E6B4-7932135A85B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7" creationId="{E8FBB16B-0110-05B8-107D-3C910B089D2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8" creationId="{BCD0BDF1-FEBC-93D8-4937-129D0AF2C9E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09" creationId="{7DFB8003-F8FA-5343-6250-E124F43E0D6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0" creationId="{F58F37AD-8F2A-C6CF-5260-F95C4C69F9D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1" creationId="{B8E0C34F-52F0-E448-62E8-C29F2B51FA5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2" creationId="{954CEB66-4D9A-C944-F2BD-9C245F6F111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3" creationId="{183941CD-4906-51DC-AAEA-FB05F9BB3594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4" creationId="{BF58379C-AE7D-0F24-6683-A899108A4EF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5" creationId="{2C3A2FA8-5DEC-C430-2AB3-C5EDF7AEC501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6" creationId="{2B516BBC-4CE5-34AE-F752-36C36E053E39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7" creationId="{B01C0016-D9ED-FB3F-4674-B8641199527C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8" creationId="{67E61ABF-3AE7-82C2-8DEF-0C5488358BF2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19" creationId="{852AB1EB-4934-2786-467B-9091BE604013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20" creationId="{DF977FC2-BDED-8B9A-AB82-D4DFD0202576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21" creationId="{401D97AB-C365-6052-384A-AC232D9E945B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22" creationId="{682F7A70-7E5F-FB91-3A5D-D386EDC513AE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23" creationId="{CBE5DC42-CA9C-E74B-9CE0-90631882DCEA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24" creationId="{ABF1B167-3210-8907-6ED6-23303CB17628}"/>
          </ac:spMkLst>
        </pc:spChg>
        <pc:spChg chg="mod">
          <ac:chgData name="Ryan Knobel" userId="dc86dbbb8969adbe" providerId="LiveId" clId="{5B6AC26B-6BBE-4FAD-B09D-49AB4B423F68}" dt="2024-07-09T18:27:42.369" v="1096"/>
          <ac:spMkLst>
            <pc:docMk/>
            <pc:sldMk cId="2027484167" sldId="278"/>
            <ac:spMk id="925" creationId="{242557EE-CE65-1352-EE22-80B65B47419E}"/>
          </ac:spMkLst>
        </pc:spChg>
        <pc:grpChg chg="mod topLvl">
          <ac:chgData name="Ryan Knobel" userId="dc86dbbb8969adbe" providerId="LiveId" clId="{5B6AC26B-6BBE-4FAD-B09D-49AB4B423F68}" dt="2024-07-11T17:34:45.784" v="1459" actId="164"/>
          <ac:grpSpMkLst>
            <pc:docMk/>
            <pc:sldMk cId="2027484167" sldId="278"/>
            <ac:grpSpMk id="3" creationId="{3B1B46C9-B05A-CA19-0A5F-BC70074C346F}"/>
          </ac:grpSpMkLst>
        </pc:grpChg>
        <pc:grpChg chg="del mod topLvl">
          <ac:chgData name="Ryan Knobel" userId="dc86dbbb8969adbe" providerId="LiveId" clId="{5B6AC26B-6BBE-4FAD-B09D-49AB4B423F68}" dt="2024-07-09T18:21:32.994" v="1018" actId="165"/>
          <ac:grpSpMkLst>
            <pc:docMk/>
            <pc:sldMk cId="2027484167" sldId="278"/>
            <ac:grpSpMk id="11" creationId="{9A26AA13-6BB8-0BA2-D3A0-9933FACCEF31}"/>
          </ac:grpSpMkLst>
        </pc:grpChg>
        <pc:grpChg chg="del">
          <ac:chgData name="Ryan Knobel" userId="dc86dbbb8969adbe" providerId="LiveId" clId="{5B6AC26B-6BBE-4FAD-B09D-49AB4B423F68}" dt="2024-07-09T18:22:27.891" v="1027" actId="165"/>
          <ac:grpSpMkLst>
            <pc:docMk/>
            <pc:sldMk cId="2027484167" sldId="278"/>
            <ac:grpSpMk id="18" creationId="{6DAC66BF-4BDB-4760-9EBE-60AA131140EF}"/>
          </ac:grpSpMkLst>
        </pc:grpChg>
        <pc:grpChg chg="add mod">
          <ac:chgData name="Ryan Knobel" userId="dc86dbbb8969adbe" providerId="LiveId" clId="{5B6AC26B-6BBE-4FAD-B09D-49AB4B423F68}" dt="2024-07-11T17:34:49.828" v="1460" actId="14100"/>
          <ac:grpSpMkLst>
            <pc:docMk/>
            <pc:sldMk cId="2027484167" sldId="278"/>
            <ac:grpSpMk id="18" creationId="{E5703352-221D-0663-DC63-18A129B36B1D}"/>
          </ac:grpSpMkLst>
        </pc:grpChg>
        <pc:grpChg chg="del mod topLvl">
          <ac:chgData name="Ryan Knobel" userId="dc86dbbb8969adbe" providerId="LiveId" clId="{5B6AC26B-6BBE-4FAD-B09D-49AB4B423F68}" dt="2024-07-09T18:22:38.156" v="1028" actId="165"/>
          <ac:grpSpMkLst>
            <pc:docMk/>
            <pc:sldMk cId="2027484167" sldId="278"/>
            <ac:grpSpMk id="19" creationId="{5A2956A9-2FC5-F606-4914-B55F22677D5F}"/>
          </ac:grpSpMkLst>
        </pc:grpChg>
        <pc:grpChg chg="mod topLvl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20" creationId="{EE9C0271-8114-9B86-655D-C2FE4B598B04}"/>
          </ac:grpSpMkLst>
        </pc:grpChg>
        <pc:grpChg chg="mod topLvl">
          <ac:chgData name="Ryan Knobel" userId="dc86dbbb8969adbe" providerId="LiveId" clId="{5B6AC26B-6BBE-4FAD-B09D-49AB4B423F68}" dt="2024-07-11T17:34:45.784" v="1459" actId="164"/>
          <ac:grpSpMkLst>
            <pc:docMk/>
            <pc:sldMk cId="2027484167" sldId="278"/>
            <ac:grpSpMk id="22" creationId="{D632478F-49A1-F2AA-8465-878310A813A6}"/>
          </ac:grpSpMkLst>
        </pc:grpChg>
        <pc:grpChg chg="del mod topLvl">
          <ac:chgData name="Ryan Knobel" userId="dc86dbbb8969adbe" providerId="LiveId" clId="{5B6AC26B-6BBE-4FAD-B09D-49AB4B423F68}" dt="2024-07-09T18:22:38.156" v="1028" actId="165"/>
          <ac:grpSpMkLst>
            <pc:docMk/>
            <pc:sldMk cId="2027484167" sldId="278"/>
            <ac:grpSpMk id="26" creationId="{73CAD9F0-7BA0-7E4E-2F92-F6146D79A448}"/>
          </ac:grpSpMkLst>
        </pc:grpChg>
        <pc:grpChg chg="mod topLvl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27" creationId="{5A404650-3335-7B2F-B0D0-0E6F780AA699}"/>
          </ac:grpSpMkLst>
        </pc:grpChg>
        <pc:grpChg chg="mod topLvl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28" creationId="{EF433AD8-3A63-E85F-1686-85C351534280}"/>
          </ac:grpSpMkLst>
        </pc:grpChg>
        <pc:grpChg chg="mod topLvl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29" creationId="{5B263567-67F5-A233-5642-9B17E4F5C06E}"/>
          </ac:grpSpMkLst>
        </pc:grpChg>
        <pc:grpChg chg="del mod topLvl">
          <ac:chgData name="Ryan Knobel" userId="dc86dbbb8969adbe" providerId="LiveId" clId="{5B6AC26B-6BBE-4FAD-B09D-49AB4B423F68}" dt="2024-07-09T18:21:50.547" v="1020" actId="165"/>
          <ac:grpSpMkLst>
            <pc:docMk/>
            <pc:sldMk cId="2027484167" sldId="278"/>
            <ac:grpSpMk id="31" creationId="{0DB87A1F-7710-36EA-9AAF-2072748E5895}"/>
          </ac:grpSpMkLst>
        </pc:grpChg>
        <pc:grpChg chg="mod topLvl">
          <ac:chgData name="Ryan Knobel" userId="dc86dbbb8969adbe" providerId="LiveId" clId="{5B6AC26B-6BBE-4FAD-B09D-49AB4B423F68}" dt="2024-07-11T17:34:45.784" v="1459" actId="164"/>
          <ac:grpSpMkLst>
            <pc:docMk/>
            <pc:sldMk cId="2027484167" sldId="278"/>
            <ac:grpSpMk id="42" creationId="{2ACB00F3-AC24-4842-845B-A0C66089DA7D}"/>
          </ac:grpSpMkLst>
        </pc:grpChg>
        <pc:grpChg chg="mod topLvl">
          <ac:chgData name="Ryan Knobel" userId="dc86dbbb8969adbe" providerId="LiveId" clId="{5B6AC26B-6BBE-4FAD-B09D-49AB4B423F68}" dt="2024-07-11T17:34:45.784" v="1459" actId="164"/>
          <ac:grpSpMkLst>
            <pc:docMk/>
            <pc:sldMk cId="2027484167" sldId="278"/>
            <ac:grpSpMk id="50" creationId="{E708A651-10AD-32E2-A39B-467E8DBC4837}"/>
          </ac:grpSpMkLst>
        </pc:grpChg>
        <pc:grpChg chg="mod topLvl">
          <ac:chgData name="Ryan Knobel" userId="dc86dbbb8969adbe" providerId="LiveId" clId="{5B6AC26B-6BBE-4FAD-B09D-49AB4B423F68}" dt="2024-07-11T17:34:45.784" v="1459" actId="164"/>
          <ac:grpSpMkLst>
            <pc:docMk/>
            <pc:sldMk cId="2027484167" sldId="278"/>
            <ac:grpSpMk id="58" creationId="{6137C3EF-2F3F-521A-5DF2-39086D63B44C}"/>
          </ac:grpSpMkLst>
        </pc:grpChg>
        <pc:grpChg chg="del">
          <ac:chgData name="Ryan Knobel" userId="dc86dbbb8969adbe" providerId="LiveId" clId="{5B6AC26B-6BBE-4FAD-B09D-49AB4B423F68}" dt="2024-07-09T18:21:27.778" v="1017" actId="165"/>
          <ac:grpSpMkLst>
            <pc:docMk/>
            <pc:sldMk cId="2027484167" sldId="278"/>
            <ac:grpSpMk id="73" creationId="{90B09CC6-35E3-33AA-0C53-37899B2F57BA}"/>
          </ac:grpSpMkLst>
        </pc:grpChg>
        <pc:grpChg chg="mod topLvl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74" creationId="{53F27D59-E55E-58B3-0C67-4DCEE646A53D}"/>
          </ac:grpSpMkLst>
        </pc:grpChg>
        <pc:grpChg chg="del">
          <ac:chgData name="Ryan Knobel" userId="dc86dbbb8969adbe" providerId="LiveId" clId="{5B6AC26B-6BBE-4FAD-B09D-49AB4B423F68}" dt="2024-07-09T18:25:08.647" v="1064" actId="165"/>
          <ac:grpSpMkLst>
            <pc:docMk/>
            <pc:sldMk cId="2027484167" sldId="278"/>
            <ac:grpSpMk id="124" creationId="{2A52952B-B9FB-2916-783F-AC6D9D28491C}"/>
          </ac:grpSpMkLst>
        </pc:grpChg>
        <pc:grpChg chg="del mod topLvl">
          <ac:chgData name="Ryan Knobel" userId="dc86dbbb8969adbe" providerId="LiveId" clId="{5B6AC26B-6BBE-4FAD-B09D-49AB4B423F68}" dt="2024-07-09T18:25:37.066" v="1073" actId="478"/>
          <ac:grpSpMkLst>
            <pc:docMk/>
            <pc:sldMk cId="2027484167" sldId="278"/>
            <ac:grpSpMk id="125" creationId="{0A748C39-99BA-5FD7-148A-21A349F6D24A}"/>
          </ac:grpSpMkLst>
        </pc:grpChg>
        <pc:grpChg chg="del mod topLvl">
          <ac:chgData name="Ryan Knobel" userId="dc86dbbb8969adbe" providerId="LiveId" clId="{5B6AC26B-6BBE-4FAD-B09D-49AB4B423F68}" dt="2024-07-09T18:25:36.225" v="1071" actId="478"/>
          <ac:grpSpMkLst>
            <pc:docMk/>
            <pc:sldMk cId="2027484167" sldId="278"/>
            <ac:grpSpMk id="126" creationId="{4B7E04A1-C2B5-76D2-9A4C-DC7D3E95BC9F}"/>
          </ac:grpSpMkLst>
        </pc:grpChg>
        <pc:grpChg chg="del mod topLvl">
          <ac:chgData name="Ryan Knobel" userId="dc86dbbb8969adbe" providerId="LiveId" clId="{5B6AC26B-6BBE-4FAD-B09D-49AB4B423F68}" dt="2024-07-09T18:25:36.625" v="1072" actId="478"/>
          <ac:grpSpMkLst>
            <pc:docMk/>
            <pc:sldMk cId="2027484167" sldId="278"/>
            <ac:grpSpMk id="127" creationId="{642FD460-7685-03B8-F031-B45C66BCCFF5}"/>
          </ac:grpSpMkLst>
        </pc:grpChg>
        <pc:grpChg chg="del mod topLvl">
          <ac:chgData name="Ryan Knobel" userId="dc86dbbb8969adbe" providerId="LiveId" clId="{5B6AC26B-6BBE-4FAD-B09D-49AB4B423F68}" dt="2024-07-09T18:25:35.648" v="1070" actId="478"/>
          <ac:grpSpMkLst>
            <pc:docMk/>
            <pc:sldMk cId="2027484167" sldId="278"/>
            <ac:grpSpMk id="128" creationId="{A3B02050-76EB-A6D7-4EF4-A02D4234C392}"/>
          </ac:grpSpMkLst>
        </pc:grpChg>
        <pc:grpChg chg="del mod topLvl">
          <ac:chgData name="Ryan Knobel" userId="dc86dbbb8969adbe" providerId="LiveId" clId="{5B6AC26B-6BBE-4FAD-B09D-49AB4B423F68}" dt="2024-07-09T18:25:39.025" v="1074" actId="478"/>
          <ac:grpSpMkLst>
            <pc:docMk/>
            <pc:sldMk cId="2027484167" sldId="278"/>
            <ac:grpSpMk id="129" creationId="{78C71EAB-4E43-E350-F129-DC5838F78142}"/>
          </ac:grpSpMkLst>
        </pc:grpChg>
        <pc:grpChg chg="del mod topLvl">
          <ac:chgData name="Ryan Knobel" userId="dc86dbbb8969adbe" providerId="LiveId" clId="{5B6AC26B-6BBE-4FAD-B09D-49AB4B423F68}" dt="2024-07-09T18:25:35.247" v="1069" actId="478"/>
          <ac:grpSpMkLst>
            <pc:docMk/>
            <pc:sldMk cId="2027484167" sldId="278"/>
            <ac:grpSpMk id="130" creationId="{FF0CBA25-8C02-6CDA-07C0-0139CF398D81}"/>
          </ac:grpSpMkLst>
        </pc:grpChg>
        <pc:grpChg chg="del mod topLvl">
          <ac:chgData name="Ryan Knobel" userId="dc86dbbb8969adbe" providerId="LiveId" clId="{5B6AC26B-6BBE-4FAD-B09D-49AB4B423F68}" dt="2024-07-09T18:25:34.509" v="1068" actId="478"/>
          <ac:grpSpMkLst>
            <pc:docMk/>
            <pc:sldMk cId="2027484167" sldId="278"/>
            <ac:grpSpMk id="131" creationId="{36934FF6-CD9C-B2AF-2476-ED94D013F31D}"/>
          </ac:grpSpMkLst>
        </pc:grpChg>
        <pc:grpChg chg="del">
          <ac:chgData name="Ryan Knobel" userId="dc86dbbb8969adbe" providerId="LiveId" clId="{5B6AC26B-6BBE-4FAD-B09D-49AB4B423F68}" dt="2024-07-09T18:25:39.025" v="1074" actId="478"/>
          <ac:grpSpMkLst>
            <pc:docMk/>
            <pc:sldMk cId="2027484167" sldId="278"/>
            <ac:grpSpMk id="181" creationId="{7369EA86-26BA-C0EC-CEE9-10B2068CF415}"/>
          </ac:grpSpMkLst>
        </pc:grpChg>
        <pc:grpChg chg="del">
          <ac:chgData name="Ryan Knobel" userId="dc86dbbb8969adbe" providerId="LiveId" clId="{5B6AC26B-6BBE-4FAD-B09D-49AB4B423F68}" dt="2024-07-09T18:25:39.025" v="1074" actId="478"/>
          <ac:grpSpMkLst>
            <pc:docMk/>
            <pc:sldMk cId="2027484167" sldId="278"/>
            <ac:grpSpMk id="238" creationId="{E83CBFB6-BB53-6047-89D7-4D2A1DB45D62}"/>
          </ac:grpSpMkLst>
        </pc:grpChg>
        <pc:grpChg chg="del">
          <ac:chgData name="Ryan Knobel" userId="dc86dbbb8969adbe" providerId="LiveId" clId="{5B6AC26B-6BBE-4FAD-B09D-49AB4B423F68}" dt="2024-07-09T18:25:49.764" v="1075" actId="478"/>
          <ac:grpSpMkLst>
            <pc:docMk/>
            <pc:sldMk cId="2027484167" sldId="278"/>
            <ac:grpSpMk id="295" creationId="{EC5EEBDC-F777-0363-6568-354FBCB8A3D2}"/>
          </ac:grpSpMkLst>
        </pc:grpChg>
        <pc:grpChg chg="del">
          <ac:chgData name="Ryan Knobel" userId="dc86dbbb8969adbe" providerId="LiveId" clId="{5B6AC26B-6BBE-4FAD-B09D-49AB4B423F68}" dt="2024-07-09T18:25:49.764" v="1075" actId="478"/>
          <ac:grpSpMkLst>
            <pc:docMk/>
            <pc:sldMk cId="2027484167" sldId="278"/>
            <ac:grpSpMk id="352" creationId="{66216DF9-00D1-5658-0449-E27AE2B5C600}"/>
          </ac:grpSpMkLst>
        </pc:grpChg>
        <pc:grpChg chg="add mod topLvl">
          <ac:chgData name="Ryan Knobel" userId="dc86dbbb8969adbe" providerId="LiveId" clId="{5B6AC26B-6BBE-4FAD-B09D-49AB4B423F68}" dt="2024-07-11T17:34:45.784" v="1459" actId="164"/>
          <ac:grpSpMkLst>
            <pc:docMk/>
            <pc:sldMk cId="2027484167" sldId="278"/>
            <ac:grpSpMk id="429" creationId="{EC13C905-6E05-600F-D18B-1ACC40945CA2}"/>
          </ac:grpSpMkLst>
        </pc:grpChg>
        <pc:grpChg chg="add mod topLvl">
          <ac:chgData name="Ryan Knobel" userId="dc86dbbb8969adbe" providerId="LiveId" clId="{5B6AC26B-6BBE-4FAD-B09D-49AB4B423F68}" dt="2024-07-11T17:34:45.784" v="1459" actId="164"/>
          <ac:grpSpMkLst>
            <pc:docMk/>
            <pc:sldMk cId="2027484167" sldId="278"/>
            <ac:grpSpMk id="430" creationId="{CF3643AF-377C-6903-52CF-D671217F3467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435" creationId="{EA31B0C2-37E6-7351-FACB-73A329622401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436" creationId="{1C19CE2E-69FE-C1F7-A19B-87A006F1D5D9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437" creationId="{9CFB8FFD-EFAA-9ADF-5B01-30DDDB9A9E33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438" creationId="{17BFE9F6-31EB-D1BD-23CB-F6E66740ADEC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439" creationId="{7CC6A5C6-E261-4A12-6252-B965F2A9B4CE}"/>
          </ac:grpSpMkLst>
        </pc:grpChg>
        <pc:grpChg chg="add del mod">
          <ac:chgData name="Ryan Knobel" userId="dc86dbbb8969adbe" providerId="LiveId" clId="{5B6AC26B-6BBE-4FAD-B09D-49AB4B423F68}" dt="2024-07-09T18:26:39.612" v="1083" actId="478"/>
          <ac:grpSpMkLst>
            <pc:docMk/>
            <pc:sldMk cId="2027484167" sldId="278"/>
            <ac:grpSpMk id="485" creationId="{A1927641-31DD-3284-7453-31E71B5E8792}"/>
          </ac:grpSpMkLst>
        </pc:grpChg>
        <pc:grpChg chg="mod">
          <ac:chgData name="Ryan Knobel" userId="dc86dbbb8969adbe" providerId="LiveId" clId="{5B6AC26B-6BBE-4FAD-B09D-49AB4B423F68}" dt="2024-07-09T18:26:23.303" v="1081"/>
          <ac:grpSpMkLst>
            <pc:docMk/>
            <pc:sldMk cId="2027484167" sldId="278"/>
            <ac:grpSpMk id="490" creationId="{910CD969-B42F-B1F1-C8D9-8634B58E34C4}"/>
          </ac:grpSpMkLst>
        </pc:grpChg>
        <pc:grpChg chg="mod">
          <ac:chgData name="Ryan Knobel" userId="dc86dbbb8969adbe" providerId="LiveId" clId="{5B6AC26B-6BBE-4FAD-B09D-49AB4B423F68}" dt="2024-07-09T18:26:23.303" v="1081"/>
          <ac:grpSpMkLst>
            <pc:docMk/>
            <pc:sldMk cId="2027484167" sldId="278"/>
            <ac:grpSpMk id="491" creationId="{0F1FB1E5-FA1B-6880-50B3-847B17D19C2C}"/>
          </ac:grpSpMkLst>
        </pc:grpChg>
        <pc:grpChg chg="mod">
          <ac:chgData name="Ryan Knobel" userId="dc86dbbb8969adbe" providerId="LiveId" clId="{5B6AC26B-6BBE-4FAD-B09D-49AB4B423F68}" dt="2024-07-09T18:26:23.303" v="1081"/>
          <ac:grpSpMkLst>
            <pc:docMk/>
            <pc:sldMk cId="2027484167" sldId="278"/>
            <ac:grpSpMk id="492" creationId="{56229519-FD79-FC1A-12BC-E27B6F2FF541}"/>
          </ac:grpSpMkLst>
        </pc:grpChg>
        <pc:grpChg chg="mod">
          <ac:chgData name="Ryan Knobel" userId="dc86dbbb8969adbe" providerId="LiveId" clId="{5B6AC26B-6BBE-4FAD-B09D-49AB4B423F68}" dt="2024-07-09T18:26:23.303" v="1081"/>
          <ac:grpSpMkLst>
            <pc:docMk/>
            <pc:sldMk cId="2027484167" sldId="278"/>
            <ac:grpSpMk id="493" creationId="{163F32A1-EABF-5FE0-12C8-2FD8524B6550}"/>
          </ac:grpSpMkLst>
        </pc:grpChg>
        <pc:grpChg chg="mod">
          <ac:chgData name="Ryan Knobel" userId="dc86dbbb8969adbe" providerId="LiveId" clId="{5B6AC26B-6BBE-4FAD-B09D-49AB4B423F68}" dt="2024-07-09T18:26:23.303" v="1081"/>
          <ac:grpSpMkLst>
            <pc:docMk/>
            <pc:sldMk cId="2027484167" sldId="278"/>
            <ac:grpSpMk id="494" creationId="{9CF86849-71B2-3C3C-EB15-F86E8BC70441}"/>
          </ac:grpSpMkLst>
        </pc:grpChg>
        <pc:grpChg chg="add del mod topLvl">
          <ac:chgData name="Ryan Knobel" userId="dc86dbbb8969adbe" providerId="LiveId" clId="{5B6AC26B-6BBE-4FAD-B09D-49AB4B423F68}" dt="2024-07-09T18:27:57.097" v="1101" actId="478"/>
          <ac:grpSpMkLst>
            <pc:docMk/>
            <pc:sldMk cId="2027484167" sldId="278"/>
            <ac:grpSpMk id="540" creationId="{B8DACE11-2AB4-73E7-C719-4DD27756254C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545" creationId="{1121A401-FCB5-F3B5-B1BF-F34D6C1BEB5E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546" creationId="{146A2422-8000-9466-A2A9-89C292D76F59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547" creationId="{1144AE14-2C82-7CA0-8AFE-6E747A9F5F8C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548" creationId="{09D1621A-3B8A-8265-1CB6-9921348369FF}"/>
          </ac:grpSpMkLst>
        </pc:grpChg>
        <pc:grpChg chg="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549" creationId="{0BE10B8E-DCBF-F0AB-B989-4C0CD1774A03}"/>
          </ac:grpSpMkLst>
        </pc:grpChg>
        <pc:grpChg chg="add del mod">
          <ac:chgData name="Ryan Knobel" userId="dc86dbbb8969adbe" providerId="LiveId" clId="{5B6AC26B-6BBE-4FAD-B09D-49AB4B423F68}" dt="2024-07-09T18:27:12.371" v="1090" actId="478"/>
          <ac:grpSpMkLst>
            <pc:docMk/>
            <pc:sldMk cId="2027484167" sldId="278"/>
            <ac:grpSpMk id="595" creationId="{9C55D793-56FB-78E1-492C-F62B8393CF31}"/>
          </ac:grpSpMkLst>
        </pc:grpChg>
        <pc:grpChg chg="mod">
          <ac:chgData name="Ryan Knobel" userId="dc86dbbb8969adbe" providerId="LiveId" clId="{5B6AC26B-6BBE-4FAD-B09D-49AB4B423F68}" dt="2024-07-09T18:26:53.898" v="1087"/>
          <ac:grpSpMkLst>
            <pc:docMk/>
            <pc:sldMk cId="2027484167" sldId="278"/>
            <ac:grpSpMk id="600" creationId="{D681E01C-FB1F-FAAB-F9BA-98E666BB5C3B}"/>
          </ac:grpSpMkLst>
        </pc:grpChg>
        <pc:grpChg chg="mod">
          <ac:chgData name="Ryan Knobel" userId="dc86dbbb8969adbe" providerId="LiveId" clId="{5B6AC26B-6BBE-4FAD-B09D-49AB4B423F68}" dt="2024-07-09T18:26:53.898" v="1087"/>
          <ac:grpSpMkLst>
            <pc:docMk/>
            <pc:sldMk cId="2027484167" sldId="278"/>
            <ac:grpSpMk id="601" creationId="{4D4799A7-8888-9B00-21E9-3B5316483EDC}"/>
          </ac:grpSpMkLst>
        </pc:grpChg>
        <pc:grpChg chg="mod">
          <ac:chgData name="Ryan Knobel" userId="dc86dbbb8969adbe" providerId="LiveId" clId="{5B6AC26B-6BBE-4FAD-B09D-49AB4B423F68}" dt="2024-07-09T18:26:53.898" v="1087"/>
          <ac:grpSpMkLst>
            <pc:docMk/>
            <pc:sldMk cId="2027484167" sldId="278"/>
            <ac:grpSpMk id="602" creationId="{4A3644EA-44B7-D12A-DA45-54671E7DC30F}"/>
          </ac:grpSpMkLst>
        </pc:grpChg>
        <pc:grpChg chg="mod">
          <ac:chgData name="Ryan Knobel" userId="dc86dbbb8969adbe" providerId="LiveId" clId="{5B6AC26B-6BBE-4FAD-B09D-49AB4B423F68}" dt="2024-07-09T18:26:53.898" v="1087"/>
          <ac:grpSpMkLst>
            <pc:docMk/>
            <pc:sldMk cId="2027484167" sldId="278"/>
            <ac:grpSpMk id="603" creationId="{C0942967-4D42-88EB-F530-0BD166F394ED}"/>
          </ac:grpSpMkLst>
        </pc:grpChg>
        <pc:grpChg chg="mod">
          <ac:chgData name="Ryan Knobel" userId="dc86dbbb8969adbe" providerId="LiveId" clId="{5B6AC26B-6BBE-4FAD-B09D-49AB4B423F68}" dt="2024-07-09T18:26:53.898" v="1087"/>
          <ac:grpSpMkLst>
            <pc:docMk/>
            <pc:sldMk cId="2027484167" sldId="278"/>
            <ac:grpSpMk id="604" creationId="{DCB13F82-7F1E-67A8-463B-4A829A701029}"/>
          </ac:grpSpMkLst>
        </pc:grpChg>
        <pc:grpChg chg="add del mod">
          <ac:chgData name="Ryan Knobel" userId="dc86dbbb8969adbe" providerId="LiveId" clId="{5B6AC26B-6BBE-4FAD-B09D-49AB4B423F68}" dt="2024-07-09T18:27:31.840" v="1094" actId="478"/>
          <ac:grpSpMkLst>
            <pc:docMk/>
            <pc:sldMk cId="2027484167" sldId="278"/>
            <ac:grpSpMk id="650" creationId="{C39E04F6-80D7-9182-C3DD-C85BFAF92E68}"/>
          </ac:grpSpMkLst>
        </pc:grpChg>
        <pc:grpChg chg="mod">
          <ac:chgData name="Ryan Knobel" userId="dc86dbbb8969adbe" providerId="LiveId" clId="{5B6AC26B-6BBE-4FAD-B09D-49AB4B423F68}" dt="2024-07-09T18:27:14.812" v="1091"/>
          <ac:grpSpMkLst>
            <pc:docMk/>
            <pc:sldMk cId="2027484167" sldId="278"/>
            <ac:grpSpMk id="655" creationId="{0E3515DE-AC3E-E1AE-6E0B-47D72B350AFD}"/>
          </ac:grpSpMkLst>
        </pc:grpChg>
        <pc:grpChg chg="mod">
          <ac:chgData name="Ryan Knobel" userId="dc86dbbb8969adbe" providerId="LiveId" clId="{5B6AC26B-6BBE-4FAD-B09D-49AB4B423F68}" dt="2024-07-09T18:27:14.812" v="1091"/>
          <ac:grpSpMkLst>
            <pc:docMk/>
            <pc:sldMk cId="2027484167" sldId="278"/>
            <ac:grpSpMk id="656" creationId="{5E1BD6CE-0A03-F7E4-2E9A-1309354D11F4}"/>
          </ac:grpSpMkLst>
        </pc:grpChg>
        <pc:grpChg chg="mod">
          <ac:chgData name="Ryan Knobel" userId="dc86dbbb8969adbe" providerId="LiveId" clId="{5B6AC26B-6BBE-4FAD-B09D-49AB4B423F68}" dt="2024-07-09T18:27:14.812" v="1091"/>
          <ac:grpSpMkLst>
            <pc:docMk/>
            <pc:sldMk cId="2027484167" sldId="278"/>
            <ac:grpSpMk id="657" creationId="{4DC461D8-F2D9-AF87-6F53-47B2315ACE1F}"/>
          </ac:grpSpMkLst>
        </pc:grpChg>
        <pc:grpChg chg="mod">
          <ac:chgData name="Ryan Knobel" userId="dc86dbbb8969adbe" providerId="LiveId" clId="{5B6AC26B-6BBE-4FAD-B09D-49AB4B423F68}" dt="2024-07-09T18:27:14.812" v="1091"/>
          <ac:grpSpMkLst>
            <pc:docMk/>
            <pc:sldMk cId="2027484167" sldId="278"/>
            <ac:grpSpMk id="658" creationId="{C656EF9B-3344-5FEC-D2F2-59781CF95FFC}"/>
          </ac:grpSpMkLst>
        </pc:grpChg>
        <pc:grpChg chg="mod">
          <ac:chgData name="Ryan Knobel" userId="dc86dbbb8969adbe" providerId="LiveId" clId="{5B6AC26B-6BBE-4FAD-B09D-49AB4B423F68}" dt="2024-07-09T18:27:14.812" v="1091"/>
          <ac:grpSpMkLst>
            <pc:docMk/>
            <pc:sldMk cId="2027484167" sldId="278"/>
            <ac:grpSpMk id="659" creationId="{1C97F9DD-E26B-D140-8440-E9AF31F36474}"/>
          </ac:grpSpMkLst>
        </pc:grpChg>
        <pc:grpChg chg="add del mod">
          <ac:chgData name="Ryan Knobel" userId="dc86dbbb8969adbe" providerId="LiveId" clId="{5B6AC26B-6BBE-4FAD-B09D-49AB4B423F68}" dt="2024-07-09T18:27:53.637" v="1100" actId="165"/>
          <ac:grpSpMkLst>
            <pc:docMk/>
            <pc:sldMk cId="2027484167" sldId="278"/>
            <ac:grpSpMk id="705" creationId="{E3E7FF09-90D8-7260-8A64-7DAB4E3A7840}"/>
          </ac:grpSpMkLst>
        </pc:grpChg>
        <pc:grpChg chg="add mod">
          <ac:chgData name="Ryan Knobel" userId="dc86dbbb8969adbe" providerId="LiveId" clId="{5B6AC26B-6BBE-4FAD-B09D-49AB4B423F68}" dt="2024-07-11T17:34:45.784" v="1459" actId="164"/>
          <ac:grpSpMkLst>
            <pc:docMk/>
            <pc:sldMk cId="2027484167" sldId="278"/>
            <ac:grpSpMk id="706" creationId="{0C10B416-B271-01A4-3493-C5EE2746F8C0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11" creationId="{8140E1EE-C8E6-8948-F46D-FE2CF4889368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19" creationId="{F8B43F0E-5B84-F592-6CFF-9AF073957767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20" creationId="{5D8A85AB-59E0-865E-A362-7317D11A874E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21" creationId="{CDC80516-F839-C481-E347-89BD1ED993C1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22" creationId="{40EBE04E-96FC-80A3-5F5D-98C8897FCA8D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26" creationId="{96168864-6FFE-407D-432F-6A5833AB8ACE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27" creationId="{6F464786-01F6-5F9A-F757-9C483D080F28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28" creationId="{685420F6-2A73-59BC-AAC8-1BB0549FFF88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33" creationId="{22626852-B888-25FB-F3B5-27551C029C7F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34" creationId="{89A44B89-312B-93E7-92F2-967A94A9506D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35" creationId="{E804C18D-FD2E-EE35-E18C-42782F768A2B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36" creationId="{CE7E9348-8055-1A4E-526C-0DAEC86F10FC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37" creationId="{442DB724-9AEA-8187-0576-15686EA0F127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87" creationId="{8A0388BC-6682-6C65-5116-2B3711E03A2B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88" creationId="{52D8689D-5641-05D9-DFAA-3DB1F4877DCF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89" creationId="{36DCFE83-507C-3E45-4D4D-343B932EC5EE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90" creationId="{4987E8CD-C871-F6C1-99A7-1A049460EE44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791" creationId="{340F7C53-861B-9772-5E92-A7CD0767CA5C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841" creationId="{92B45823-707C-7A8D-989B-BA31C751129F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842" creationId="{5DACD488-1844-09CD-E629-1C2FE5EAEB1B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843" creationId="{47ABCF95-4C54-FC5D-351B-2E5DEA077B69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844" creationId="{46ADF1A6-34D5-F146-1EC2-C20049808265}"/>
          </ac:grpSpMkLst>
        </pc:grpChg>
        <pc:grpChg chg="mod">
          <ac:chgData name="Ryan Knobel" userId="dc86dbbb8969adbe" providerId="LiveId" clId="{5B6AC26B-6BBE-4FAD-B09D-49AB4B423F68}" dt="2024-07-09T18:27:42.369" v="1096"/>
          <ac:grpSpMkLst>
            <pc:docMk/>
            <pc:sldMk cId="2027484167" sldId="278"/>
            <ac:grpSpMk id="845" creationId="{0E90A6CC-7E72-9C65-7C01-B7B22C71445B}"/>
          </ac:grpSpMkLst>
        </pc:grpChg>
      </pc:sldChg>
      <pc:sldChg chg="addSp delSp modSp mod modAnim">
        <pc:chgData name="Ryan Knobel" userId="dc86dbbb8969adbe" providerId="LiveId" clId="{5B6AC26B-6BBE-4FAD-B09D-49AB4B423F68}" dt="2024-07-11T17:51:52.911" v="1630" actId="167"/>
        <pc:sldMkLst>
          <pc:docMk/>
          <pc:sldMk cId="4000338957" sldId="280"/>
        </pc:sldMkLst>
        <pc:spChg chg="add del mod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3" creationId="{58E92489-C877-6C4A-D410-83DA77D696BA}"/>
          </ac:spMkLst>
        </pc:spChg>
        <pc:spChg chg="add del mod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" creationId="{B10E36AB-A5D1-AD78-CA64-859B9EBF6749}"/>
          </ac:spMkLst>
        </pc:spChg>
        <pc:spChg chg="add del mod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5" creationId="{8FF43AD0-9E18-259C-4BDA-516EE415ECEE}"/>
          </ac:spMkLst>
        </pc:spChg>
        <pc:spChg chg="add del mod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6" creationId="{F65E1CD8-4AFF-8C6C-F8F6-6D03AC513F2E}"/>
          </ac:spMkLst>
        </pc:spChg>
        <pc:spChg chg="add del mod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7" creationId="{8E5044E0-B8E1-0F64-0B58-A0914A2947AB}"/>
          </ac:spMkLst>
        </pc:spChg>
        <pc:spChg chg="add del mod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8" creationId="{2674A7C5-A26E-936A-23B7-DD961AD15CA1}"/>
          </ac:spMkLst>
        </pc:spChg>
        <pc:spChg chg="add del mod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9" creationId="{372BB830-2E0A-F7AC-3ABE-07C717E9D34A}"/>
          </ac:spMkLst>
        </pc:spChg>
        <pc:spChg chg="add del mod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10" creationId="{DB727124-553E-21C0-04FF-8C953ACECA92}"/>
          </ac:spMkLst>
        </pc:spChg>
        <pc:spChg chg="add del mod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11" creationId="{EBC65721-CD74-65EE-60DF-CBD0DD76F374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13" creationId="{159904DD-00EE-3267-EE5A-0F9A436C4A8A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14" creationId="{B2783A8C-767B-4F70-B74C-23F1F7793EC6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15" creationId="{70FAC9BE-762B-A23D-F23B-03E9A7505598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16" creationId="{FF772574-8622-DDDD-4F26-CE478406471D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17" creationId="{8A2559E4-16B2-BA9E-9A57-2DB1F5DDF0F5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18" creationId="{7971644C-AE31-3D52-FEBE-AE9AA0199633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19" creationId="{920C0716-6D81-683F-F4EA-030B4173A910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0" creationId="{BF75EF22-B6F3-48D8-1460-04BC7031E670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1" creationId="{4B5C851C-DEE8-9EE1-5B97-497E4633C4E9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2" creationId="{F028C40B-527A-FF33-C4B7-F4E5AA2E2575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3" creationId="{B5007941-5866-1B63-0A79-27E08BB0A8A8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4" creationId="{789913CF-3565-5EDC-97F9-1799A2C2E24F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5" creationId="{3B2B5178-520C-06DC-50C1-BCBD944767F2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6" creationId="{B047CA9F-A81B-5531-7B0B-35A37630C555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7" creationId="{870E068B-B87D-1820-616A-7240E2114E49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8" creationId="{AE635882-6D9A-DB17-B945-A00C90C9C11A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29" creationId="{1F261AB1-25FD-E4A0-A068-99CA93CC0170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30" creationId="{85F380DD-1B40-362E-4A57-EB58E962CAEE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31" creationId="{707A4D14-B7A0-2121-32A6-A89E474B5FB6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32" creationId="{16CCDF7F-54A3-BC84-3644-1C426EABC2B4}"/>
          </ac:spMkLst>
        </pc:spChg>
        <pc:spChg chg="add del mod">
          <ac:chgData name="Ryan Knobel" userId="dc86dbbb8969adbe" providerId="LiveId" clId="{5B6AC26B-6BBE-4FAD-B09D-49AB4B423F68}" dt="2024-07-11T17:35:31.876" v="1465" actId="478"/>
          <ac:spMkLst>
            <pc:docMk/>
            <pc:sldMk cId="4000338957" sldId="280"/>
            <ac:spMk id="33" creationId="{D5E9E2A1-BEB7-2611-6057-8844A5A7F487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34" creationId="{FB222764-87FB-BB79-98FD-F2CD953C72F8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35" creationId="{0C5FBEFF-721D-18EA-6D29-2FE1727A0A41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36" creationId="{F565793C-1FD3-7151-FD0E-480500133F69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37" creationId="{D2215816-EBB3-54F6-1E97-C6CD6CCDE051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38" creationId="{1C6EEA76-AD40-77B0-1B17-5A33CC7AB54A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39" creationId="{93558D03-FB4E-0479-00C4-267F76A5AFE3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0" creationId="{36C7BAA4-1E39-22D8-8D75-45B223891C00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1" creationId="{4C4F171A-16DA-E36E-0DFD-D998E01EBB43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2" creationId="{4B80CC5B-DDA5-0A25-4EA2-28B4FE8560EF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3" creationId="{9A7783AE-7C2D-F423-2587-D4B42D40FC39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4" creationId="{DC4F84CE-6DFE-576E-679B-362B4635FDEB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5" creationId="{7E8C76E7-141F-3B78-5FF3-CBAF26CBF88A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6" creationId="{7B6F05BD-5ACF-235B-D039-BC90F7EA9F60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7" creationId="{C5AE333B-E473-8F69-0B1B-3306D28F7520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8" creationId="{7AC11262-89A4-61F0-97AA-52EE54F15508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49" creationId="{214343CD-2622-6F65-6E58-5CBA827D7E03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50" creationId="{B87B71AA-10FA-AEE8-FD6E-DD0E34BBCDB8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51" creationId="{0B9FC6A2-F173-2029-8445-D18F251EB7A3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52" creationId="{A8B83F86-40B3-25F2-0607-57B4B853B045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53" creationId="{AB6DB4CB-EB5A-095F-2619-B10DAD5BF4D1}"/>
          </ac:spMkLst>
        </pc:spChg>
        <pc:spChg chg="add del mod">
          <ac:chgData name="Ryan Knobel" userId="dc86dbbb8969adbe" providerId="LiveId" clId="{5B6AC26B-6BBE-4FAD-B09D-49AB4B423F68}" dt="2024-07-11T17:35:46.258" v="1467" actId="478"/>
          <ac:spMkLst>
            <pc:docMk/>
            <pc:sldMk cId="4000338957" sldId="280"/>
            <ac:spMk id="54" creationId="{DE8762B7-8907-9855-AA06-D05BC9C453A2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55" creationId="{1AB1A033-7C49-CA99-7B90-5413415A0D2D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56" creationId="{9840510F-EE2F-E4F2-70F6-95682D592238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57" creationId="{DCE81017-AED7-70E2-B7C3-BB086548E2B5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58" creationId="{A73362AE-A788-A340-BCFB-088BD725791B}"/>
          </ac:spMkLst>
        </pc:spChg>
        <pc:spChg chg="add mod ord topLvl">
          <ac:chgData name="Ryan Knobel" userId="dc86dbbb8969adbe" providerId="LiveId" clId="{5B6AC26B-6BBE-4FAD-B09D-49AB4B423F68}" dt="2024-07-11T17:37:08.778" v="1479" actId="167"/>
          <ac:spMkLst>
            <pc:docMk/>
            <pc:sldMk cId="4000338957" sldId="280"/>
            <ac:spMk id="59" creationId="{207631CE-71B4-16A0-145D-23BDD620CC3E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60" creationId="{9B590C81-1A3D-D0D4-247D-A42BE833B35E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61" creationId="{BEC5AE21-72D0-C8A7-F0BF-061D0276E67A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62" creationId="{B38D9835-26F8-0225-CC48-F9B7EA2BFE74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63" creationId="{D5CDAD0D-20DF-60FF-5893-7F47789BFEEE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64" creationId="{6E45266D-CB6A-3690-A8BC-75809DF9826A}"/>
          </ac:spMkLst>
        </pc:spChg>
        <pc:spChg chg="add mod ord topLvl">
          <ac:chgData name="Ryan Knobel" userId="dc86dbbb8969adbe" providerId="LiveId" clId="{5B6AC26B-6BBE-4FAD-B09D-49AB4B423F68}" dt="2024-07-11T17:37:03.347" v="1478" actId="167"/>
          <ac:spMkLst>
            <pc:docMk/>
            <pc:sldMk cId="4000338957" sldId="280"/>
            <ac:spMk id="65" creationId="{421D0F1F-CB41-C487-01AF-48CEFB198371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73" creationId="{ADD953D4-D3E5-5FD5-AD86-52A4189160D8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74" creationId="{D3A42398-7990-5523-C011-BDE3CD2FBB14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75" creationId="{78064622-1131-1F61-EA3D-9C2B47F691FD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76" creationId="{0871CBBF-3932-201D-87B5-B3A4D7D88A71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77" creationId="{DB374379-DB8F-27A9-A8D6-F2D7BFDC6235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78" creationId="{EF80653A-7BE3-E3F4-D1A5-161729F43600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79" creationId="{35EB8946-B3A2-AB27-331B-69017DB5021B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80" creationId="{40405577-F1F6-2F77-E4D4-359C142E75EA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81" creationId="{5FA3EC2A-9AB3-1941-E15B-5F9DCE3635AF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82" creationId="{E79DFA31-6E19-4FDE-50CF-C9658CD3E40C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83" creationId="{3572747C-CF66-5E4F-D7F7-21030A698B83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84" creationId="{B7649B8F-E56F-A8C1-C025-731C8A2FFC51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85" creationId="{32AB8B0C-E3B8-8FAC-96DE-1896CFDCF4F6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86" creationId="{FFD20B9E-362E-1B36-CA01-B7CBF8FFF562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89" creationId="{53C01D58-6EE0-0B3C-1359-41F347AAC369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0" creationId="{9FB93D0D-D239-714A-305F-F55A4FF7A61A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1" creationId="{CE36C19B-01B7-E772-C926-40F47B196ACA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2" creationId="{3FECE412-44CC-7F80-A1CA-75DCFA6F03D7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3" creationId="{F0F3290E-5A27-3F49-FFA1-CF188F6EA285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4" creationId="{01864998-1BFB-DA9E-F26D-5F29C7DA2D1E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5" creationId="{78073FE2-CF51-32EF-577C-6D5E186364D5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6" creationId="{0746E465-FA72-8DB5-92AD-E8F3981A26EF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7" creationId="{3485CBA0-2C5E-643B-9B82-32C1BF2937B8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8" creationId="{A3027EE7-386F-01F7-53F9-EA9DA174B0FA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99" creationId="{CA27D281-073C-AB09-02D2-CF6CF1CF7095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0" creationId="{B9BB0CA0-7E2F-EB99-B54A-FEF6AB21F26F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1" creationId="{0BFFA94F-A749-2DD8-9716-AC02CFEBD740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2" creationId="{0E3BBD1E-1DA1-276B-9E55-9B297696CD41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3" creationId="{F1333FE0-3511-EF83-CAED-F14EE4E33057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4" creationId="{9313D9AC-ACA5-4078-1DD4-ECC9ED8DAC54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5" creationId="{B8619624-1B20-DF44-DB84-97624789B3E7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6" creationId="{2F43D8BE-0653-C300-5510-814342CFEFFD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7" creationId="{FF5818AE-2548-3613-B1EF-D7F3DC31E668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8" creationId="{E535FD14-99B1-8E36-74DE-96C608EAB014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09" creationId="{FF3CC977-5CC2-3C2F-F3FA-4C8DB3158263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10" creationId="{429D94EF-E300-3B1D-172B-FFF0000FEA23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11" creationId="{50E91D5A-F585-0594-4A49-917B102B5342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12" creationId="{DB75B4BF-3304-86E6-F6BE-E1DA65241D27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13" creationId="{93DC5898-B592-3FFC-0C8B-81E9846D5676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14" creationId="{191F8D1F-105D-27A2-C37D-C4C7618F421C}"/>
          </ac:spMkLst>
        </pc:spChg>
        <pc:spChg chg="mod">
          <ac:chgData name="Ryan Knobel" userId="dc86dbbb8969adbe" providerId="LiveId" clId="{5B6AC26B-6BBE-4FAD-B09D-49AB4B423F68}" dt="2024-07-11T17:36:28.768" v="1473"/>
          <ac:spMkLst>
            <pc:docMk/>
            <pc:sldMk cId="4000338957" sldId="280"/>
            <ac:spMk id="115" creationId="{0B58698B-1C1B-AC3A-D30C-A5F09E377650}"/>
          </ac:spMkLst>
        </pc:spChg>
        <pc:spChg chg="add del mod">
          <ac:chgData name="Ryan Knobel" userId="dc86dbbb8969adbe" providerId="LiveId" clId="{5B6AC26B-6BBE-4FAD-B09D-49AB4B423F68}" dt="2024-07-11T17:37:13.386" v="1481" actId="478"/>
          <ac:spMkLst>
            <pc:docMk/>
            <pc:sldMk cId="4000338957" sldId="280"/>
            <ac:spMk id="117" creationId="{BECC6191-69DD-7C44-15DB-36E33150C26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" creationId="{390C3129-9E73-4DBC-1749-DAFC74AE657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" creationId="{05A36A2B-E2BE-18DB-0719-2DBA3C08170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" creationId="{72FF60FC-9C4C-3520-8731-88106362C82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" creationId="{B6C9F234-E62B-F208-F2B0-260C61B50A2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" creationId="{9B0C5102-7104-3080-EF80-C9E77C77A34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" creationId="{DE026C75-ADCA-748E-2E49-D5ECAD75119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" creationId="{999DF031-D119-2759-D0EE-AB2B5327917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" creationId="{6909716E-8791-51DE-7C67-A7E6ABF8FF6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" creationId="{FC49BD4F-2BB3-D8AF-2449-39D77C616EC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384" creationId="{8790F931-7BD1-37F9-0EC0-55CDF3D0B512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86" creationId="{F6258993-9F00-6D50-70EB-C04DCCFE00DB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87" creationId="{76C9AC94-AD8C-D145-FF42-57BE3E00F0AB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88" creationId="{74A086BD-E75F-1E7E-9D45-9B782E1617A8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89" creationId="{139E7FE8-3B68-7BC6-CAEB-394856CA25F4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0" creationId="{E0A5427C-E4EE-265D-10D4-78274B500007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1" creationId="{EA0AB683-6EE8-E359-262A-591A8E0D9B9C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2" creationId="{89A7DD81-7D14-8E86-A673-F646AAA70671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3" creationId="{BD0F299B-70BA-5674-1410-EB0DDCFAAAA6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4" creationId="{E64C4333-53DC-2A3D-6E16-762872181CF4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5" creationId="{EA369F45-1EA6-6DE8-FDCB-AC92FFD0B8AA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6" creationId="{3847D278-611F-380A-DC78-7CC206E7E173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7" creationId="{11F6CF95-A23E-25F5-633E-99B6BDD4F067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8" creationId="{0907E29B-E933-8C74-8FE8-9C6E90951693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399" creationId="{B2EA6BF9-592F-98A8-ADFC-2A338E8129D9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400" creationId="{700E77B1-FB43-827E-D784-F48BAC441712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401" creationId="{3B263C36-2232-02C2-F9A5-BD14506B419C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402" creationId="{DF2D19F9-5917-22A7-ED70-C904AD8DA1CB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403" creationId="{A219C5EE-B2CA-31E7-7F88-2D0E85F243CB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404" creationId="{B470A7BF-5F3D-8578-84CB-088A3E23452A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405" creationId="{0EAA6DB6-9383-E302-5749-4522EF91C08C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406" creationId="{872DC907-74DF-9D1C-4340-58DC81342CD1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407" creationId="{F77336A0-AAE0-8456-0BED-E981F8B11C4A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408" creationId="{478570F4-5ECF-3F4A-B220-C54547BF71E2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11" creationId="{594A5D89-B67D-AD0F-EED9-D7432D966DD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13" creationId="{EDF886F6-1731-92E3-D241-09587353039C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14" creationId="{01821929-718C-8365-455A-E89BF94C5C59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15" creationId="{6DC6DBD2-AECF-0730-04BF-77ECE53EA03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16" creationId="{B18A75FF-959A-B6A8-D8EA-1B27CDF9B015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21" creationId="{9B0047E7-6478-4432-E4AF-14F538B7EF47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23" creationId="{D36EFC59-D1BE-B61E-0BC5-BC43B3196D86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24" creationId="{EA713E9E-B8FB-BCB9-B3A4-F0463BB493E6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25" creationId="{9E55CB36-DCF8-D32E-8046-488485ECF2C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26" creationId="{88AF7515-3A5E-2F4D-3327-11FF1A0DE5BA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27" creationId="{B3607F54-9CB2-4D50-FCBF-F56D80FAC11D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28" creationId="{C712836D-A13A-A04C-06B7-823AF217826F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29" creationId="{4809A15E-EBA8-FF92-9832-D520D503B52D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30" creationId="{2BE3DC22-784F-7CEA-03C8-52DE8DF12316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31" creationId="{9BEBF70F-4616-BBB1-A8C6-857C12E78690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32" creationId="{6BE19185-5A75-5446-3A28-7D827D642950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33" creationId="{8808095D-077F-E151-C74D-90F284FF44A8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34" creationId="{8EA4955E-63F7-4D0F-E951-5B28C2148C9E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35" creationId="{7DBF036B-537E-3058-C5D5-8CEBC17E2138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36" creationId="{8366CCC9-4850-AABC-83AD-94D98A806B0F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37" creationId="{E119FAA2-0080-B6A9-1E4B-6086372DAA2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38" creationId="{180D1576-0CBB-2A10-C7D3-7C6CF25E020D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39" creationId="{D2800055-709E-292E-E4AB-333B7644AA02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40" creationId="{AE96C283-9D0C-9FBC-FB49-2511330F06B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41" creationId="{676FF1F1-6019-FC6A-700E-12A6393129C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42" creationId="{70CD5BBC-B92D-548C-B18E-C97B5DEFD34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43" creationId="{57BEC98D-55DD-EBEA-8CF9-785B3BFDDFE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44" creationId="{ACC1AE12-F887-73E4-F05A-474ECF4322A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45" creationId="{8D806DA8-B979-AF96-D5BC-443E6A48583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46" creationId="{CC8D0376-A80D-4691-C497-0B9D02B8FA3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47" creationId="{BB157C62-5B4C-727D-42AB-BFAD5CE5F867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48" creationId="{5FC80B8F-D379-F5CF-31B0-F866FB6E3744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49" creationId="{417F6BD0-EE32-5C93-3509-B3E104D07971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50" creationId="{64F927DD-DED0-FDC2-B224-DE1CA9A8E476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51" creationId="{97279FF2-E421-7E12-326E-D966B945736D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53" creationId="{4FC6947A-88F6-3C4D-323E-0AF54D771E41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54" creationId="{0A55000F-C269-5B25-DC9C-0B84606F26B6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55" creationId="{A8072AAF-22FB-7AC8-2DB9-6A190B288125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56" creationId="{D8D43ED7-51DB-5BBA-B7BE-77C2E64CE20A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57" creationId="{22D72840-4489-8317-B732-038E78DDB98A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58" creationId="{AB08B6FE-4FE2-3ADC-E76B-247EB2214DA0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59" creationId="{584777D3-E8B2-BA9C-8E15-DE6633EA00B8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60" creationId="{046F6D45-F3FB-43CF-F192-4E570D401B2C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61" creationId="{FC2EEF09-2A79-69B5-1B36-69E05DB4F24E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62" creationId="{08090980-ADFE-3CF7-AD76-DACB8CC31300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63" creationId="{6936CDA6-90E0-8684-DAE4-38BEA70F48B9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64" creationId="{071E0387-3E70-3518-2C03-02744EE4AA86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65" creationId="{F51801F6-D2B7-EEAE-7AEE-DB3DE9CF5C74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466" creationId="{5167EFE2-A6E6-FFD2-B15E-224D4CB72463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468" creationId="{0A4EA886-CBC5-9D5F-1245-4719592121D6}"/>
          </ac:spMkLst>
        </pc:spChg>
        <pc:spChg chg="add mod topLvl">
          <ac:chgData name="Ryan Knobel" userId="dc86dbbb8969adbe" providerId="LiveId" clId="{5B6AC26B-6BBE-4FAD-B09D-49AB4B423F68}" dt="2024-07-11T17:36:55.779" v="1477" actId="164"/>
          <ac:spMkLst>
            <pc:docMk/>
            <pc:sldMk cId="4000338957" sldId="280"/>
            <ac:spMk id="469" creationId="{95B030EC-9BE8-5FDF-33FB-BF30B0D26F9E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70" creationId="{07798BB3-C5C6-3DF8-8A65-BA935A2E6D0A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71" creationId="{73A4701A-9A1F-FF7B-1592-352C58341814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72" creationId="{3745CF34-6FBF-B183-84B9-3BA356BC8290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73" creationId="{EB98FD66-1C36-1F39-268C-E5DD806459B6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74" creationId="{5C5DE1B1-795C-A43E-CCB0-B5B9430284AA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75" creationId="{8C9F5451-524F-F811-96B0-2C2D6027E804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76" creationId="{51B732FC-96E2-3527-562E-CA4056B67ECE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77" creationId="{DA206C45-45EB-6172-B639-EF408D198087}"/>
          </ac:spMkLst>
        </pc:spChg>
        <pc:spChg chg="del mod topLvl">
          <ac:chgData name="Ryan Knobel" userId="dc86dbbb8969adbe" providerId="LiveId" clId="{5B6AC26B-6BBE-4FAD-B09D-49AB4B423F68}" dt="2024-07-11T17:33:41.242" v="1458" actId="478"/>
          <ac:spMkLst>
            <pc:docMk/>
            <pc:sldMk cId="4000338957" sldId="280"/>
            <ac:spMk id="478" creationId="{6C116395-F961-5D63-B209-B0EF24D47BA5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79" creationId="{1199C2FF-4FDF-8D0D-83DD-6034A8C22578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80" creationId="{5355E6D1-57A6-4145-25F6-DB71C9AF2FB9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81" creationId="{8EEA2E47-9886-52EE-4BD7-47C964E0C578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82" creationId="{D88C1A58-1AF7-9FEF-6BB9-F2F84DFE3C1F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83" creationId="{5CE1C3D3-B18F-962C-E5B5-E2B79B94AA08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84" creationId="{69AAD76A-65E6-1EB8-5AF1-1AE731EC82AE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85" creationId="{F443E475-ABA7-F158-2665-E43849A6918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87" creationId="{9AB208C1-F0D2-23AF-277F-08F27ECE724C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88" creationId="{1FCF9877-70E8-EFAD-BF36-F10811B09DAE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89" creationId="{D12AA0CB-E9F0-565C-6D7D-BB764DBD018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90" creationId="{B8F4EC7F-B877-ED27-C265-FF70AC41E3B2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91" creationId="{0A1E44E0-5636-9A76-2781-F11F1C3C13CE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92" creationId="{C76BE4E4-D031-55C3-9A5D-1B9A42E487B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93" creationId="{71BC913F-9E98-B0BE-E576-180B9E1DA696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95" creationId="{C1C79635-3243-B0BC-74A4-250ECDD2BB2B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96" creationId="{BDE1467F-3F1D-F64A-0D3E-1AF3BB84E09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97" creationId="{D71078C8-968D-E5C7-B8C3-37D1703932A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98" creationId="{8A61C00C-BA0F-31A2-629C-4FB1B1A50988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499" creationId="{5E1F6476-29C8-D410-7250-973FA784F07C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00" creationId="{95BF333B-EEBA-C384-0AD7-E8C92F58A98E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01" creationId="{B7EFA0F8-7ECE-DB00-E428-3B9E7F5D562D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03" creationId="{799DD66D-E3BF-C032-B0A3-0788B0907EEF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04" creationId="{B9AA7D12-B4BD-AA2B-F92F-2359A12A0B86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05" creationId="{F1B17574-878D-D257-4A83-6A55ED95D1CC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06" creationId="{6FF67C25-65D5-0B51-C84F-C466FA6E952F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07" creationId="{30C35A93-9D56-1FFA-37ED-2DAE0B66E21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08" creationId="{62DB1D0A-F9E9-862B-58A7-69CE4A8687CB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09" creationId="{8A1BB24C-549C-4B8B-F634-188B41B390C7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510" creationId="{9D8D1EDA-046C-9A8C-3F35-93852B25BB5B}"/>
          </ac:spMkLst>
        </pc:spChg>
        <pc:spChg chg="add mod topLvl">
          <ac:chgData name="Ryan Knobel" userId="dc86dbbb8969adbe" providerId="LiveId" clId="{5B6AC26B-6BBE-4FAD-B09D-49AB4B423F68}" dt="2024-07-11T17:35:00.903" v="1461" actId="165"/>
          <ac:spMkLst>
            <pc:docMk/>
            <pc:sldMk cId="4000338957" sldId="280"/>
            <ac:spMk id="511" creationId="{54FFA4C7-AA64-53D4-FF32-27ACAD2271E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12" creationId="{3162105F-C9A2-117F-A70F-378237A1066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13" creationId="{26DEB62D-8D3F-5CA1-A060-FD7196960BD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14" creationId="{4E2C9B17-EA5E-1A39-08CF-F4FAEAE83C6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15" creationId="{4BCF5E1D-A0EA-9951-2C33-04EEC75A2BF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16" creationId="{6B7CD3AE-EB1B-0DC9-1924-D837FB7ECB3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17" creationId="{60684473-EE42-A783-6862-7F1925357DE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18" creationId="{4BEE2E63-7180-9A1D-16C6-CA6B4643CA5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19" creationId="{63375999-8125-6090-0592-5C0C63031A8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0" creationId="{F6AE3A15-7A40-2FC8-BFDF-5A51D5A3727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1" creationId="{E60A570E-61EF-DB2A-907F-F9EEED62776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2" creationId="{00830179-EBC7-09FC-DA9F-37D207DABA7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3" creationId="{9607D254-E931-822D-59C2-F644DC73038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4" creationId="{3F72A11A-6467-92A5-4545-5497947618F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5" creationId="{575FA2EB-A893-9DBB-93F1-3DC156C85E1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6" creationId="{9484610A-872B-48AB-0164-8A37CE10EC1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7" creationId="{6E1306A2-AD7C-E221-1D70-AB8DCB4E952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8" creationId="{03F59ED2-A03D-D84D-C20A-55974F2FAE6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29" creationId="{2ECE7E8E-5DD4-6E34-0D96-4E159BB46F3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30" creationId="{F90667FA-7A63-322D-BA2A-85108652DD3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31" creationId="{DEEAF173-0794-0C12-322F-4284302BB4C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32" creationId="{64CABDA8-26AB-9ACA-59C8-49B266E8F726}"/>
          </ac:spMkLst>
        </pc:spChg>
        <pc:spChg chg="mod topLvl">
          <ac:chgData name="Ryan Knobel" userId="dc86dbbb8969adbe" providerId="LiveId" clId="{5B6AC26B-6BBE-4FAD-B09D-49AB4B423F68}" dt="2024-07-11T17:36:03.039" v="1468" actId="165"/>
          <ac:spMkLst>
            <pc:docMk/>
            <pc:sldMk cId="4000338957" sldId="280"/>
            <ac:spMk id="533" creationId="{DA2CB5D3-847D-28B3-5CC8-A8988567606C}"/>
          </ac:spMkLst>
        </pc:spChg>
        <pc:spChg chg="mod topLvl">
          <ac:chgData name="Ryan Knobel" userId="dc86dbbb8969adbe" providerId="LiveId" clId="{5B6AC26B-6BBE-4FAD-B09D-49AB4B423F68}" dt="2024-07-11T17:36:03.039" v="1468" actId="165"/>
          <ac:spMkLst>
            <pc:docMk/>
            <pc:sldMk cId="4000338957" sldId="280"/>
            <ac:spMk id="534" creationId="{46280654-027D-54C1-94A0-77512C46B0A6}"/>
          </ac:spMkLst>
        </pc:spChg>
        <pc:spChg chg="mod topLvl">
          <ac:chgData name="Ryan Knobel" userId="dc86dbbb8969adbe" providerId="LiveId" clId="{5B6AC26B-6BBE-4FAD-B09D-49AB4B423F68}" dt="2024-07-11T17:36:03.039" v="1468" actId="165"/>
          <ac:spMkLst>
            <pc:docMk/>
            <pc:sldMk cId="4000338957" sldId="280"/>
            <ac:spMk id="535" creationId="{C90CCEAA-C737-46C2-89E4-8B8CC69506AC}"/>
          </ac:spMkLst>
        </pc:spChg>
        <pc:spChg chg="mod topLvl">
          <ac:chgData name="Ryan Knobel" userId="dc86dbbb8969adbe" providerId="LiveId" clId="{5B6AC26B-6BBE-4FAD-B09D-49AB4B423F68}" dt="2024-07-11T17:36:03.039" v="1468" actId="165"/>
          <ac:spMkLst>
            <pc:docMk/>
            <pc:sldMk cId="4000338957" sldId="280"/>
            <ac:spMk id="536" creationId="{4FB42EE1-B823-E7D9-587E-E0726B6D8CDF}"/>
          </ac:spMkLst>
        </pc:spChg>
        <pc:spChg chg="mod topLvl">
          <ac:chgData name="Ryan Knobel" userId="dc86dbbb8969adbe" providerId="LiveId" clId="{5B6AC26B-6BBE-4FAD-B09D-49AB4B423F68}" dt="2024-07-11T17:36:03.039" v="1468" actId="165"/>
          <ac:spMkLst>
            <pc:docMk/>
            <pc:sldMk cId="4000338957" sldId="280"/>
            <ac:spMk id="537" creationId="{66119C30-2FC3-ADB6-1D02-4A80500A6624}"/>
          </ac:spMkLst>
        </pc:spChg>
        <pc:spChg chg="mod topLvl">
          <ac:chgData name="Ryan Knobel" userId="dc86dbbb8969adbe" providerId="LiveId" clId="{5B6AC26B-6BBE-4FAD-B09D-49AB4B423F68}" dt="2024-07-11T17:36:03.039" v="1468" actId="165"/>
          <ac:spMkLst>
            <pc:docMk/>
            <pc:sldMk cId="4000338957" sldId="280"/>
            <ac:spMk id="538" creationId="{EADD871E-0A3A-D1FE-D303-2FE7F2442FF3}"/>
          </ac:spMkLst>
        </pc:spChg>
        <pc:spChg chg="mod topLvl">
          <ac:chgData name="Ryan Knobel" userId="dc86dbbb8969adbe" providerId="LiveId" clId="{5B6AC26B-6BBE-4FAD-B09D-49AB4B423F68}" dt="2024-07-11T17:36:03.039" v="1468" actId="165"/>
          <ac:spMkLst>
            <pc:docMk/>
            <pc:sldMk cId="4000338957" sldId="280"/>
            <ac:spMk id="539" creationId="{45E46D77-593B-C762-AA6B-EA36F3BEDE3D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41" creationId="{C681A817-7939-BACE-9620-B886B5EB4D0F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42" creationId="{C6ACE321-7446-5674-2B89-82040C38B49A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43" creationId="{9A766798-1084-EE82-E730-6081E6F3C5BE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44" creationId="{000D90AC-3507-DFD5-A88D-0E40BB5D62E5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0" creationId="{B6E11058-0B42-73B1-2EF9-90C0B60F6E55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1" creationId="{9DBFAE41-56A3-DCA9-FF02-E64B89D2B370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2" creationId="{214EE74A-C568-98B7-F0BD-B21B7A264804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3" creationId="{E2FC192F-344F-3284-841E-F4F94F051DEA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4" creationId="{CD694822-D270-E30E-8572-3356F60E675F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5" creationId="{905908B4-0A2B-1CB3-9EDB-5983606FDAC2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6" creationId="{4BFA6E8A-E993-06DA-9CD7-226D97B84B5D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7" creationId="{271255DC-A714-57FD-58D7-E1F6AB625668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8" creationId="{CC4915FA-8436-C1AA-529F-4126424B2FED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59" creationId="{EBCCD63E-7EB4-0C9D-3D23-615736FE519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0" creationId="{5C60750A-896C-48C8-C4D6-DB188C01896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1" creationId="{ED376CCA-3BFE-F29B-794B-B20E60CD789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2" creationId="{DA0FF85F-2A6F-643F-B4B9-65C59E7D0E3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3" creationId="{1E070571-4993-8D52-F7B8-FF751C37435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4" creationId="{F0B195E6-0DA4-C9C5-3CF6-DE6C9F826EF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5" creationId="{F5A7EF7C-7B13-36FC-C0C8-939E963C774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6" creationId="{7FBC061E-FC18-3162-7F5E-8596A21DFFC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7" creationId="{9C06F35D-23DE-EDE5-974B-5CE764F6787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8" creationId="{1C5A8D74-88EA-D698-C455-72CD0144C03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69" creationId="{7DD1FCEC-2635-0D5C-6772-C39EDE98197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0" creationId="{9960FCE6-B8B2-F863-CC5F-445B14CA168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1" creationId="{4996866E-FF4B-F047-C4F7-40ED0E082C3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2" creationId="{362961CB-93EB-61E3-FC47-02C9F3C474E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3" creationId="{FDABB7B4-2BE0-2089-4C7E-8C3C1B5AB9B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4" creationId="{41B83F0D-1D39-A030-80B2-0BC0A96386F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5" creationId="{06DBC65D-980A-C416-985B-871D3FAAEBE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6" creationId="{1460E28F-A3B1-66C7-6164-03916CB391C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7" creationId="{0A0C32B4-A148-7F33-BF6E-49A8E2DE201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8" creationId="{477EA323-82AC-B19E-161D-2204FB04296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79" creationId="{B4C3F77F-4472-1AC7-0B0D-C3ACDCC1744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80" creationId="{A4482A07-DA59-FD64-7A92-15FEAF9B147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81" creationId="{CF125412-E3E3-3BD5-1FA2-7B363042484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82" creationId="{4AA56AB3-E661-EBC5-FF54-84A9CCDBA6D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83" creationId="{FBEBD391-2EC6-7D42-6DF9-60636075A63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84" creationId="{7E5F0DE2-8F20-2CFD-38D0-A7DC825A65B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85" creationId="{97753AAB-7BE8-979D-1196-78E4DEEE165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86" creationId="{F9CDB9DD-213B-86DA-7D91-C37159B46F6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87" creationId="{BD6D18B5-BEE8-6517-FBF5-4752019EE260}"/>
          </ac:spMkLst>
        </pc:spChg>
        <pc:spChg chg="mod topLvl">
          <ac:chgData name="Ryan Knobel" userId="dc86dbbb8969adbe" providerId="LiveId" clId="{5B6AC26B-6BBE-4FAD-B09D-49AB4B423F68}" dt="2024-07-11T17:36:08.342" v="1469" actId="165"/>
          <ac:spMkLst>
            <pc:docMk/>
            <pc:sldMk cId="4000338957" sldId="280"/>
            <ac:spMk id="588" creationId="{DFB274E6-E1A1-7F72-03F7-DAFA89BF4B69}"/>
          </ac:spMkLst>
        </pc:spChg>
        <pc:spChg chg="mod topLvl">
          <ac:chgData name="Ryan Knobel" userId="dc86dbbb8969adbe" providerId="LiveId" clId="{5B6AC26B-6BBE-4FAD-B09D-49AB4B423F68}" dt="2024-07-11T17:36:08.342" v="1469" actId="165"/>
          <ac:spMkLst>
            <pc:docMk/>
            <pc:sldMk cId="4000338957" sldId="280"/>
            <ac:spMk id="589" creationId="{50A3984C-35F0-8B30-67F2-BE37CF28C513}"/>
          </ac:spMkLst>
        </pc:spChg>
        <pc:spChg chg="mod topLvl">
          <ac:chgData name="Ryan Knobel" userId="dc86dbbb8969adbe" providerId="LiveId" clId="{5B6AC26B-6BBE-4FAD-B09D-49AB4B423F68}" dt="2024-07-11T17:36:08.342" v="1469" actId="165"/>
          <ac:spMkLst>
            <pc:docMk/>
            <pc:sldMk cId="4000338957" sldId="280"/>
            <ac:spMk id="590" creationId="{DEB8FF84-426C-6064-E69D-75838D5E3F48}"/>
          </ac:spMkLst>
        </pc:spChg>
        <pc:spChg chg="mod topLvl">
          <ac:chgData name="Ryan Knobel" userId="dc86dbbb8969adbe" providerId="LiveId" clId="{5B6AC26B-6BBE-4FAD-B09D-49AB4B423F68}" dt="2024-07-11T17:36:08.342" v="1469" actId="165"/>
          <ac:spMkLst>
            <pc:docMk/>
            <pc:sldMk cId="4000338957" sldId="280"/>
            <ac:spMk id="591" creationId="{E2CD74FC-414C-687C-145E-C2119977514C}"/>
          </ac:spMkLst>
        </pc:spChg>
        <pc:spChg chg="mod topLvl">
          <ac:chgData name="Ryan Knobel" userId="dc86dbbb8969adbe" providerId="LiveId" clId="{5B6AC26B-6BBE-4FAD-B09D-49AB4B423F68}" dt="2024-07-11T17:36:08.342" v="1469" actId="165"/>
          <ac:spMkLst>
            <pc:docMk/>
            <pc:sldMk cId="4000338957" sldId="280"/>
            <ac:spMk id="592" creationId="{D71E6388-FEF8-8958-28DC-2EB186E4160A}"/>
          </ac:spMkLst>
        </pc:spChg>
        <pc:spChg chg="mod topLvl">
          <ac:chgData name="Ryan Knobel" userId="dc86dbbb8969adbe" providerId="LiveId" clId="{5B6AC26B-6BBE-4FAD-B09D-49AB4B423F68}" dt="2024-07-11T17:36:08.342" v="1469" actId="165"/>
          <ac:spMkLst>
            <pc:docMk/>
            <pc:sldMk cId="4000338957" sldId="280"/>
            <ac:spMk id="593" creationId="{AB1D2BC0-002A-2FB2-C83F-972587B96A5A}"/>
          </ac:spMkLst>
        </pc:spChg>
        <pc:spChg chg="mod topLvl">
          <ac:chgData name="Ryan Knobel" userId="dc86dbbb8969adbe" providerId="LiveId" clId="{5B6AC26B-6BBE-4FAD-B09D-49AB4B423F68}" dt="2024-07-11T17:36:08.342" v="1469" actId="165"/>
          <ac:spMkLst>
            <pc:docMk/>
            <pc:sldMk cId="4000338957" sldId="280"/>
            <ac:spMk id="594" creationId="{7795F638-49B7-E305-0C81-811D2B6EE389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96" creationId="{A017A09B-3C75-F806-5388-E0EF99ACC4AD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97" creationId="{2C641020-33F3-ADE0-B581-C6167E7F864E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98" creationId="{CEE1A599-6EBC-6897-E978-B8DCB0184149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599" creationId="{24A5A9A6-6708-08ED-C77B-49E39291E29A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01" creationId="{D18FF399-643A-D324-991E-F4EA4ECC0558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02" creationId="{EB3632A9-5BAC-1CD9-A25F-C288C25C46EB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03" creationId="{A2C4DC11-0B8E-A5C8-6DD3-E64A3ADFBA71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04" creationId="{D8F6DB5F-EDEF-89CA-E0F9-CBA42D9C4AE7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05" creationId="{F37A8217-C36B-972D-57E1-EF56C0817A03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06" creationId="{269E83D4-B95C-49D5-7705-F24044D87849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07" creationId="{77C4027E-4683-5F8F-3BE7-6537F5100A60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12" creationId="{423D7116-0845-167A-271A-49A428070F04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13" creationId="{825FD515-F749-8E68-9E2E-5AEF19BCAD0F}"/>
          </ac:spMkLst>
        </pc:spChg>
        <pc:spChg chg="mod topLvl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14" creationId="{756E549E-A196-9A84-29F4-082C5901A28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18" creationId="{E7E4D1AF-65EA-AA46-9207-31D9925E519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19" creationId="{37463A1D-98F3-B105-61C5-E80A6858200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20" creationId="{6ED37825-14F2-D400-011F-84B87DF0F7A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21" creationId="{C4072E04-E2CE-FABC-05B7-4EC400C366B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27" creationId="{69914306-3360-F50D-F840-C05BDA19144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28" creationId="{85713204-4551-3186-D8F1-98FDE9656D3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29" creationId="{2521678E-C7CB-EF64-8780-B1C052634B4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0" creationId="{B572ED31-BE8B-050D-D238-30B0404F96B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1" creationId="{4FAE05D4-26D4-6BCF-1FED-A4E4DB5BCDB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2" creationId="{5891728B-AFEC-DAEF-825A-13304C4A2AC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3" creationId="{FD76317F-3308-EB5E-14DB-BFC618414BC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4" creationId="{B81E276C-B3E3-DA7B-F14A-A551EA4E315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5" creationId="{FEA200BE-3DDE-8E91-9378-BDB1C963853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6" creationId="{330D4F28-4934-FF5E-039A-062832026DF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7" creationId="{C03496E7-2539-E30B-BB1D-8AFFF8F5895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8" creationId="{05407702-5738-A3A6-58FF-693699447E1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39" creationId="{E3F2F65F-80B7-7AAC-F9A5-B1304ADCEF8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0" creationId="{C059BB90-5837-656D-B24A-3D7DC8FB845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1" creationId="{D82D9F16-9261-625E-0017-D8CFF51DA28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2" creationId="{73EB873C-E19F-E655-B5A4-C24D3B49CCD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3" creationId="{580EC094-F102-CCDD-97A0-95E71DD7D66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4" creationId="{977E8323-00CF-8309-78B1-A4F82C75944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5" creationId="{4EF62AF2-644E-D2DD-C2A2-E1DD9DEF405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6" creationId="{0C960F7A-F2D5-7987-1340-F98C9A5142B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7" creationId="{AAEBAD87-CA89-E628-622F-4238D722E0F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8" creationId="{57835FEE-BB63-4314-215D-A4451787E71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49" creationId="{E7BE3401-AB8C-6D9F-3654-8CD17357BFF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0" creationId="{4D3BABB0-8727-02CA-1896-344B06DE73C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1" creationId="{556B85C9-A735-D4BA-A4F6-434E07B5DDD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2" creationId="{712E8C9C-0CE9-4BD9-2AC7-061083E6532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3" creationId="{099ED656-2E84-DC9B-EA7B-74D83CEE37B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4" creationId="{06CA0A3D-1939-5380-B8BA-C887484C449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5" creationId="{969107C6-622F-F67B-D6FC-04DB371FF22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6" creationId="{44107B0A-9AE9-C222-41A5-B97C55E8EA4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7" creationId="{C5E71B95-D5A4-BFAC-E524-FFBC1725286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8" creationId="{6FB19C2E-71B1-414D-4A3E-4097E084340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59" creationId="{EAFEEEFE-FCA7-3B21-250C-9270E9E6BAD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0" creationId="{1176FD49-5AB4-13CD-EAC0-68976183915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1" creationId="{A35A3A24-351E-F307-98B7-2FB318690D9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2" creationId="{5F81B032-AF72-9AC1-66CE-785B2E2C1D4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3" creationId="{BB732610-8293-C6B5-063B-6BBE82A5FEC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4" creationId="{D243A657-C11F-2321-74F1-369960B1B48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5" creationId="{F8EF3114-00AD-0330-CFB4-F1AC71530A8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6" creationId="{ECAE2A5D-5484-6B2A-E9AE-F19A8524480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7" creationId="{F162B5D2-6CF5-2745-E1EB-B522E9B6914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8" creationId="{95F7264F-2FC9-B79C-CBCB-B3F23FB2A73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69" creationId="{4F48125B-56BA-EFB2-3F4F-D25F6030D35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70" creationId="{AAE50ECE-A335-B3DB-22A9-082175FECE6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71" creationId="{C9F465E3-4350-7261-60CB-2F0A9D8EAEA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72" creationId="{018C72F5-502C-81F0-14BC-A3DBA32C9A9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73" creationId="{42A9E04D-4129-6ED2-1829-E7C2998F707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74" creationId="{BF605424-546E-DA8A-7B17-4686793A6A0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75" creationId="{4A1218D2-BDA3-668F-2D8D-C3341D73442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81" creationId="{E61138E3-2BCE-21D6-177C-126128005F9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82" creationId="{355313FB-9E2A-8781-266E-0412473C07A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83" creationId="{49C3BC67-01D9-B0ED-12E5-1F12204F0F6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84" creationId="{85177BB5-0EC2-0C8C-90A2-D6ADE4DB0A9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85" creationId="{F1CDEEAB-E325-BE08-DC3A-96E30768B66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86" creationId="{D67F2D24-8CFD-58D4-EFE2-0A3180C0C71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87" creationId="{1799D895-91F3-DF76-27C9-FE2D23E5D1F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88" creationId="{9509167D-6438-650C-7960-29EEDF790C4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89" creationId="{8731FBDF-E3A1-9C5A-ABAB-4DAB8B9E582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0" creationId="{C127A8ED-74B9-89BC-AD6B-7EF4B309929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1" creationId="{8CA4A96A-32C7-7D50-7D48-02419905524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2" creationId="{B509E95B-749B-B500-89D5-0DBF884CE3F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3" creationId="{B4CA872A-876E-2A28-362A-05ECC02E7C0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4" creationId="{D3F13062-AE7A-8E7C-825E-7A64E4B477B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5" creationId="{A632B6C7-3FE6-FFAE-F6A9-D412BDEA205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6" creationId="{D7F94DD5-89DE-85E7-C686-C04F4F3F631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7" creationId="{62A70387-6980-E5C6-33B5-926504736AE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8" creationId="{ADB1CD5A-32BF-1DC1-B278-A2E112CE0D6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699" creationId="{0272050F-1F31-4FD6-14FA-813CFEA343B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0" creationId="{B0BF13ED-C7F3-B72C-5069-2676D845518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1" creationId="{E4BC9374-4F24-6C48-8357-0CEDF83FEBC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2" creationId="{5D3B3527-83C1-9424-2A5E-A90C0FF7942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3" creationId="{1C6BAD28-E177-72CF-B2E4-19F15DD1176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4" creationId="{572B6820-4A9D-E487-2A7E-208FA7D3485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5" creationId="{A5B3572F-49D1-FEBE-40B3-236224E3E5A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6" creationId="{3595A8BC-040E-68D5-33E7-48D3FC2C9DC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7" creationId="{AEA00E8D-0E8E-B41B-7546-27CFA4D55F2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8" creationId="{06088CD9-9CC5-F825-09B4-0C9CD7B6DC0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09" creationId="{7E1144A3-C6D5-9C9A-CAA4-9C0FA711712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0" creationId="{22D66CB8-5F90-67F4-4260-0280872233A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1" creationId="{A45D530C-C5DA-96DB-C8F2-08CC75A48DF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2" creationId="{49ECEFCE-04CD-DE51-78B5-0080B758F66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3" creationId="{30628749-6EA7-1ABF-EF5E-4B38028E5BD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4" creationId="{7AB7FCD6-618D-53A4-BC30-B9538F469AB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5" creationId="{A0F87812-81DA-1EED-A958-5FAB97AFAC3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6" creationId="{3804D8FB-65DF-9B70-56DD-0769666AAC7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7" creationId="{B52AE1EB-A23F-D7E6-1C84-303750E6678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8" creationId="{65F52AF1-7A7A-45D3-0D3C-78AE186BF71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19" creationId="{CAC666F1-5163-DDE1-52F6-87EBC39B5E4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0" creationId="{9A8E12BC-3EEB-5249-3036-A0A4BC2D939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1" creationId="{AC171215-DE97-2E16-450D-66C30D686F3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2" creationId="{15F37E9F-626F-E6B4-B6E9-8C2FB29F731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3" creationId="{DC544B62-8D12-3428-DAF5-3849EBBD177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4" creationId="{35F7B210-C8BB-9AA4-667C-70662215B29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5" creationId="{5FCD6CB0-D33D-D630-A407-D8632875FAC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6" creationId="{19553C58-287D-BFD2-7903-1D37F68BE37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7" creationId="{AD727C3F-743D-488D-160E-01DABC824267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8" creationId="{ED1784E3-0C5C-C3B4-D556-9D1D12CB1A0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29" creationId="{18824781-8ECF-4798-212E-217B8B21A5B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35" creationId="{DB3E292B-0F56-C303-C90E-8F1FC691069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36" creationId="{2715B6A9-259A-C55F-EB2A-8CA18EF2E6B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37" creationId="{0ABF5DEB-B117-B436-E362-F10B391828D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38" creationId="{BF43B6EF-5C86-FF14-4C99-6764B9F8503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39" creationId="{1CFAEC47-48F9-0E4F-9418-15629B95155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0" creationId="{00FDB222-9317-E50C-3218-D03C2F89BA4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1" creationId="{8A064283-C6F8-AD10-59EB-2FADC0C97D2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2" creationId="{7D173639-4CC0-B768-3962-9F70371575A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3" creationId="{80DE1493-73B8-3621-453E-204ADD74E18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4" creationId="{B57DF4B0-3212-CD3B-83F4-4617BE1CF5E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5" creationId="{8E6A8101-7B12-0EEF-46CC-F9B5D4B1832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6" creationId="{87ED0782-7C90-2D03-6B9A-37FA2B7B4BF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7" creationId="{73EE448D-C5E1-800D-204B-57E8153C694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8" creationId="{7221F680-6395-64D0-978F-8709668A3E7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49" creationId="{788007D1-E674-9CC3-DFED-07489E92811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0" creationId="{7BC83A0D-034C-C87A-F588-A8C95869DC3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1" creationId="{385070EB-5941-E29F-3BA8-06D28BC0D79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2" creationId="{39559F02-DBEA-6E43-F2A2-33875F1F423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3" creationId="{83AC93D4-0CB5-3A45-46DC-ADCAA85C8F1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4" creationId="{341D76B8-92B3-78B9-B798-A2C33A9C850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5" creationId="{A1F5D4FD-7997-1BB4-EA8D-CD400A5A545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6" creationId="{BEA42D62-81C8-B2DF-5D68-B2C72530767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7" creationId="{B0D9CC7C-489E-9A6C-7B79-7CF67356A07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8" creationId="{B036C5F1-B5EB-0F5C-32FD-5142213B0CE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59" creationId="{464B8558-BAE7-254C-4281-5FAC9F5E0A7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0" creationId="{C7FBC4B5-59A2-0713-1797-2CB6CCC933A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1" creationId="{22664444-3A3D-BF1E-9AD5-602CE7D6322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2" creationId="{C0C3292B-00CC-64E4-0ACD-89002F193DD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3" creationId="{30C8F8ED-26A8-F33D-4B6A-E2D955B0183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4" creationId="{386C5D9E-A46F-1408-76FC-156F975CFEC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5" creationId="{527DAF98-71C9-77D6-FFB3-E20FCDB6D70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6" creationId="{AB7149DE-556B-111E-288E-E0CCBBB27CF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7" creationId="{EC8FE97C-AEC9-9135-31D7-4A2C433905F8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8" creationId="{D649E1CC-804F-8BF7-DF09-B50DE7C0D30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69" creationId="{15C962D1-A405-9C40-3940-7093BDC2C4E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0" creationId="{B02338E8-BC2A-390C-60F4-47D38967ACE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1" creationId="{A3F02628-3B33-4006-DED1-C3086DF426E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2" creationId="{768C6EEE-6D82-CA93-E33B-69B9E498920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3" creationId="{6E12ED9A-4254-5BC4-735F-10B7273AE67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4" creationId="{9908D798-D07F-9A05-1BD4-E317AD31195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5" creationId="{D9850931-49DA-91F3-CCC8-3EF10429183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6" creationId="{62109D3C-B206-E77A-E96F-C70C206FFB2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7" creationId="{494622D3-869E-5C4C-084A-5CEFD5ECF94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8" creationId="{E06FB4F5-354C-7CE0-ED1B-D6F207F4F72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79" creationId="{9D3D3A27-691D-6D2B-ADD7-6ED336DB3DD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0" creationId="{FFF82B91-52B4-7FE3-9346-31388BB948C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1" creationId="{E27AF4D9-F029-20A5-2E9E-282898BA3DD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2" creationId="{0685FB67-DD2F-D5CF-A858-64DDBEA0BD7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3" creationId="{1865A4FC-1142-D9BB-52E0-BE3E86E83AF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4" creationId="{9E1D9133-195F-E585-2484-47C0AC87E0F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5" creationId="{085248B3-757C-22B2-73E6-BAE2981BB41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6" creationId="{4ACF31E7-7892-4229-90B6-5ECBEF35B0F6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7" creationId="{7E5539FF-8250-D585-65F7-904349B7A58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8" creationId="{47D17643-4E7D-FA8D-27A8-0BB6D82968D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89" creationId="{A8DA8A28-3076-A16B-0468-538E4F58DCB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0" creationId="{DCEFB9E7-386C-28B9-7598-7E68C35D1A4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1" creationId="{EF5B2774-2670-772F-F424-91AA550C51C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2" creationId="{75499B74-6FA4-B0DC-0A8F-77473533F0D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3" creationId="{8DDA97B0-5836-7C71-B96E-C94C088AE38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4" creationId="{B5CB1F97-9ED2-E3CF-E9C6-0F0C294039A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5" creationId="{4947E6BC-4288-FF39-5969-3D2E2C07FB8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6" creationId="{11491320-ABE5-8E6A-1DE0-6A6346D51891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7" creationId="{F9851B85-8941-D546-3BB1-B324EA9EA6B3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8" creationId="{2543A5C6-0376-5720-B67C-C39B2922D20B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799" creationId="{741323F7-77B6-1C07-E7A3-B28A634E914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0" creationId="{A2FCCE29-096A-D701-1699-2585120E0529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1" creationId="{66BD6113-E4EC-ADAC-D7E2-AC6B7FE780E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2" creationId="{A2AD375D-1705-E449-A87B-B2DE0D27D3E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3" creationId="{69A21FCF-87C2-BA1C-9401-2CD14A7C773E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4" creationId="{A6E967D6-1AE5-1536-F5CF-3F7E1FC483EF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5" creationId="{B0A43B90-5141-4358-DCB5-E3E21AB60D1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6" creationId="{A2B09A1B-CBC6-3FA0-EF0D-050BD2096ADC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7" creationId="{3D94F9B0-365C-5081-30BB-5FEAB1C0126A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8" creationId="{5E0F90F0-118D-734D-DA35-0F696558B2DD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09" creationId="{795C7BBA-EA49-F459-2C72-96C889937854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10" creationId="{E1CB5C20-AAF7-53BA-6788-3E7504157175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11" creationId="{BDEEC35C-7F0F-7567-A369-8DB877C4689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12" creationId="{4E9B5477-02E0-167D-4C84-871FB870C9C2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13" creationId="{0063E378-BECA-EB67-3A2E-71BB1F912A20}"/>
          </ac:spMkLst>
        </pc:spChg>
        <pc:spChg chg="mod">
          <ac:chgData name="Ryan Knobel" userId="dc86dbbb8969adbe" providerId="LiveId" clId="{5B6AC26B-6BBE-4FAD-B09D-49AB4B423F68}" dt="2024-07-11T17:35:09.071" v="1462" actId="165"/>
          <ac:spMkLst>
            <pc:docMk/>
            <pc:sldMk cId="4000338957" sldId="280"/>
            <ac:spMk id="814" creationId="{85CE4F0D-7293-059D-8096-D26D2912158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15" creationId="{2A372670-24A6-910F-4C8A-DB6EAB9B949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16" creationId="{80159C15-1C0C-FF7D-2709-063F1DB145E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17" creationId="{8214EBD1-71BC-6934-D44C-0997400C8EE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18" creationId="{8AF22D99-E22A-FF9F-3825-7BCB736D199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19" creationId="{9CCAB07F-AE22-9178-93AD-A931CC2DDB1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0" creationId="{00E64A96-EF61-7942-61C0-23F52D9789A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1" creationId="{898F3D38-7169-CBC2-CB16-D87C54258D3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2" creationId="{40D09B29-827D-5722-40E6-14DE1ABAA0F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3" creationId="{004810B5-35D5-1B6F-D89F-84628161E49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4" creationId="{48111BFD-869B-72F1-7780-D487474E215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5" creationId="{C45470F2-55DA-C7D0-457D-DE970B2D7A1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6" creationId="{C50DDC80-DC8E-F9E9-5297-02AFD197E33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7" creationId="{4A9FC4AE-A8DB-7B8A-F585-1C48EDAF950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8" creationId="{F33FE103-A3BD-DAA7-95DF-7D24068096C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29" creationId="{DAACB390-A2D8-6BE6-05F3-E2874596EC6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30" creationId="{13498DCB-D61A-359A-49B5-23DACCE7906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31" creationId="{595C6A91-860F-ECAA-CE7E-96A87250E147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832" creationId="{D632092A-00A3-36E4-A05C-D145390D18C1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833" creationId="{F3A1E7F3-21DE-8B7B-CC00-211D3EA3ABA9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834" creationId="{906706E5-E8A8-9F39-9FC6-902E398388ED}"/>
          </ac:spMkLst>
        </pc:spChg>
        <pc:spChg chg="mod">
          <ac:chgData name="Ryan Knobel" userId="dc86dbbb8969adbe" providerId="LiveId" clId="{5B6AC26B-6BBE-4FAD-B09D-49AB4B423F68}" dt="2024-07-11T17:37:46.240" v="1486"/>
          <ac:spMkLst>
            <pc:docMk/>
            <pc:sldMk cId="4000338957" sldId="280"/>
            <ac:spMk id="835" creationId="{3DD76FB3-7FD9-97D8-07B1-96055DC1B3C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37" creationId="{E8280A3C-7582-B922-8C41-B3896BE34F2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38" creationId="{26F38B38-015E-865A-8179-19D58398DDA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39" creationId="{ADEDAB7D-E612-CB3F-785F-54F579C84F1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0" creationId="{0AEC53FD-4407-B075-9A9D-6B365B073F6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1" creationId="{01B7E862-2C9F-CB37-2977-C6CFCEEDDAE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2" creationId="{28AB34E7-5D88-2E9D-2449-061736E63D2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3" creationId="{8882C6F2-48C1-0A81-4FC1-9395D718DBC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4" creationId="{85174827-156D-9B19-13F8-B5FC1E5922B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5" creationId="{FA0ED5F1-732E-A6B7-3355-24C26082076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6" creationId="{BD035588-BB3A-727A-FADE-CEFAAD72DF3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7" creationId="{CADCCF1F-477A-2076-FD80-62E38457331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8" creationId="{A50BEF65-ED72-C39B-F837-E62868B0B81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49" creationId="{D62B6E6C-4424-C5DB-79E0-0BFC48830FD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0" creationId="{CD9D6F4D-625D-6CAB-A6AE-233B77A2C00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1" creationId="{6D06D51C-00E0-7D66-0D4D-F2E88256530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2" creationId="{0FFE602B-E647-986B-BC19-0E8EC220CAF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3" creationId="{0A006C33-3829-CC7D-3225-28FA5EFB26C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4" creationId="{94143F5D-D3E4-7D16-2FCF-98BB8B2218E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5" creationId="{64A02243-99FF-E2F1-E2B3-8468B9C1776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6" creationId="{F3608B3B-77A1-9792-B2B5-A52FE3CA4FB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7" creationId="{E8A6C54E-1C67-96BF-40FC-84852F8BC6C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8" creationId="{E5F49C6E-C475-1D9B-1770-A5F50D05152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59" creationId="{4FC740CA-7BA3-6BB5-F164-99462A2DC96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60" creationId="{960F465B-D420-411A-64E9-404C4267CA8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61" creationId="{3473E526-7186-8AAC-08F0-91537F86666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62" creationId="{8D168C24-99E9-ADCF-D75F-C2648634777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63" creationId="{9F6337C4-35F9-2B1C-0B46-A310499DDD7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65" creationId="{57D36CDA-B731-2244-EACE-A34FB1320C2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66" creationId="{95A1DDFE-C7E6-F10D-C9C0-ACB37B70144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67" creationId="{5A807D98-98A9-F987-DDC3-68D9992BDE4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68" creationId="{E8D22BC7-2429-08E8-50FB-26BF5395886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69" creationId="{D481F688-EC39-F1DC-070C-D588316901A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0" creationId="{4C76446F-E4B0-3385-6158-CE2FA069B3D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1" creationId="{284AD60A-7F4A-73BE-1D9B-F5A89E5E3EF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2" creationId="{A5CF787D-9CD0-7E1E-57DC-FDC8B0CC90E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3" creationId="{1A1F002E-33EC-ADF4-5D88-D1A06D61BA8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4" creationId="{E1ADDF3C-899E-1434-DE9A-E20ED5B90E6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5" creationId="{335E46BB-E7B7-C508-31D2-3F273C67F5D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6" creationId="{9877B743-0742-DBD5-4F4C-FD53594FD64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7" creationId="{9BA1AEC2-C3BA-CD65-498E-DFDD117AA56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8" creationId="{8385DC2B-63C6-3B18-BFC4-6E5A7D93B51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79" creationId="{2565A531-BB6B-6A08-A6AA-4E12369B376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0" creationId="{E0224270-C2F0-DC5F-4F7E-B489CC8F2B2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1" creationId="{1F896FF6-E0A5-3465-33A4-06BFE162473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2" creationId="{4D683128-2ABB-2987-7743-39B143BFD1D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3" creationId="{B012C06D-560C-7D28-E7C3-4769A96DF42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4" creationId="{B924C9FD-B4A6-7692-C6C4-635979EA505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5" creationId="{BE3C1952-25DE-A2A7-8DC7-4A4CC1BD48C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6" creationId="{AF9CAFF0-244C-5AAD-6A93-46294C7CFB7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7" creationId="{E12BFE5A-8E31-C864-607A-79F243EFFD5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8" creationId="{05B2033B-ECC7-0982-0126-C61A201402D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89" creationId="{BC42AFCF-81CC-4BCF-5520-76EC8D47728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90" creationId="{30512733-2E43-DC15-343C-2ACB7B0808E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91" creationId="{4A04CF0D-2856-DAB1-2703-74BC39540C6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93" creationId="{B2E52A2B-8C52-7F66-61A6-4752A23D3E0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94" creationId="{721B6B2B-FA35-17D9-83A0-1F404EB77B9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95" creationId="{A62DDB11-B6AF-B02C-E052-3A393D1333A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96" creationId="{FE2116EC-18C9-CE35-465A-1C5796E9418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97" creationId="{8385418B-B054-7395-6ED7-E8C867EEDC1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98" creationId="{CECE46F2-CAA8-38EE-FE4B-5540518C881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899" creationId="{FEE7D2FE-F865-6310-1450-F451BCC8B8B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0" creationId="{3D00AD53-68A1-985C-8495-9C2356B6A85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1" creationId="{C1593D72-D4C2-05FA-7D7B-2BFE70C1CCB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2" creationId="{F42380B7-3836-7A58-AFF1-42BBA07D465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3" creationId="{C7E757EB-CC00-9C28-ABD1-5D9642A4465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4" creationId="{4C4976B9-C277-BF05-5C38-C127821B565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5" creationId="{0728D994-DB0E-0605-9C61-E93AC790317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6" creationId="{5CF26E7D-F47C-F5D5-D316-595CF6AFE4B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7" creationId="{2AC10DF0-48BE-1027-00ED-8DD71CBA004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8" creationId="{9518B91A-FE26-80AE-07CD-8CE3DDFDCCE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09" creationId="{90412448-D686-56A1-00AE-FF2BA183A59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0" creationId="{3D17CACF-48B6-B3F6-94F8-FCB559C45C3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1" creationId="{D12505E5-A3C0-BC35-B5BD-7DE645BE889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2" creationId="{1D297E46-70AC-A41B-33DB-D0A0F04E663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3" creationId="{76530989-891D-22E7-BFA5-2273A343DA8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4" creationId="{C79AEE6A-52F8-F969-BA11-7F9C31892A7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5" creationId="{375133E0-5C16-F29A-E15A-14554910848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6" creationId="{CDB2A176-11FA-72F3-8171-22DD34E8E6E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7" creationId="{5C7608D2-B6AB-9A5A-CF71-FE5178270F7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8" creationId="{7A060A4A-8D05-5828-D7C0-FDB13BEE4F6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19" creationId="{78CB0F9A-2C7D-092D-111F-2227BE94CCE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21" creationId="{1F53532E-B60F-CA89-A7C9-092D37196B9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22" creationId="{970E3B3B-849C-21AC-5BEE-DE984AB638B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23" creationId="{B4454499-C0EB-ECEC-132E-3554EDD9A0E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24" creationId="{3FF9C171-E52D-2CDA-10F2-4A7F86FB499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25" creationId="{64E8DCDC-330A-F51C-4393-0B34DE71594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26" creationId="{8812F068-3455-1137-5135-9FE35FDE359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27" creationId="{C63B9F80-41EF-BA8B-5932-086F023846C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28" creationId="{FEFCEF63-1EED-242B-BB4B-DC111E9202E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29" creationId="{16456570-70A9-07B8-7AE8-2324307D9E4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0" creationId="{67995C4F-8748-D5ED-B414-05B8579A05D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1" creationId="{5A544543-00D7-4564-409C-B85FD740190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2" creationId="{283299FF-772B-3D65-D48E-9AAB3CCF0AA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3" creationId="{82A09E74-50F1-91C1-F786-EBA6D988108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4" creationId="{0E6FA405-232E-8CEE-95B2-45C7509F2A8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5" creationId="{D7C14E7C-E2BF-9016-5D6F-DB8D61A7745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6" creationId="{70D03CFC-B48F-8C15-A9CC-E4B5F3932FF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7" creationId="{567CD2B3-5D7A-B981-5E4B-AA936CAAD75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8" creationId="{A5CD0E4D-8C77-8486-2902-37F073F8709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39" creationId="{5180DB7E-351E-C59B-7736-05FAD53065E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40" creationId="{4F2EB017-69AB-B0A5-BD90-BEA17E958E5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41" creationId="{BB91249C-4B2F-9F3D-23D8-D043279404A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42" creationId="{63DA46BF-6AE1-8430-0AC8-6FB3F312E01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43" creationId="{2A8AA603-BF95-F3C4-580E-5495B94A635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44" creationId="{486C7906-616D-E5A2-EDA0-E3207456A0C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45" creationId="{204D98B0-C1D2-7B00-04D7-9E2DC2E37E7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46" creationId="{57E36F7B-7770-5AD1-0125-253066EB71C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47" creationId="{C37DFF27-E4B3-794F-AFFC-F1422681E40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49" creationId="{1083CC33-F1C3-7764-AB28-FF2833C7D92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0" creationId="{AC56F668-2406-7393-303D-32D64FEAC9C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1" creationId="{7372B0D7-6575-9A1D-8966-23A1834D67D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2" creationId="{9E7E6DC3-7299-4C29-21FB-C52D808ED4F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3" creationId="{771D0A1B-25D7-5962-9B56-EDC3240D08A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4" creationId="{16E78232-EFD4-9392-CE15-F43096E02B6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5" creationId="{9A7ED507-E45B-D619-0D59-787AA536705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6" creationId="{029236B2-D7CC-1321-885F-51E07E4151E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7" creationId="{D33B6CF5-367C-43F8-8DED-E465D25C269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8" creationId="{14E8D5C2-EAD2-30AB-9815-1150E5DE5AA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59" creationId="{D972EC43-769D-8A91-DF28-DC34AA34252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0" creationId="{F65859B9-E24C-3DFC-DF48-4068BB39EB8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1" creationId="{ED6C4A02-7E5C-28DE-7733-BC5B4A3A8F9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2" creationId="{D6586C29-BA8F-52F1-1164-731EF144D17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3" creationId="{5B4356A2-8BB4-EE01-1CBB-36E49E683D0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4" creationId="{F10DCFA6-FFF8-8538-1AC1-F3DE1A62B69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5" creationId="{13EAAAF9-2D05-2CD5-5CC3-598AC4FDCD6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6" creationId="{41D207A2-0068-785B-8981-B188794B254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7" creationId="{13F09D8E-2FF5-4E8D-CDF7-E22569EEAC5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8" creationId="{D0349D02-C186-13F5-139E-B9B85B51927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69" creationId="{E7C876C5-35D8-90F0-3D69-E1B32CF50C4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70" creationId="{C36371E4-F6ED-2BF9-6033-A5629FE8616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71" creationId="{E31E15C2-E055-176B-3C62-F9EC3F7EB37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72" creationId="{1DBC328B-A393-EECE-B4D5-4EABC5506AA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73" creationId="{D8D8A01F-DB5B-813C-9009-A0BA5BDC4C4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74" creationId="{1CDD7098-048B-9262-C1A3-C062F94F426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975" creationId="{67D0EFD3-E47E-62FF-A723-51BC857FECF1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77" creationId="{20396F52-C9D7-FDC7-9BF4-40F68CA74D05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78" creationId="{9F20773C-12DA-7B07-BCDF-588FCD9C2BF9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79" creationId="{C086819D-5AD7-0FC7-CDAD-ABE192BD89B0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0" creationId="{23A5E52C-E602-2867-EC30-F88E0E9C9B1B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1" creationId="{91D2F2B4-87AC-890E-8801-F3F85BBB7C44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2" creationId="{B408D1F1-AF2F-6BCE-02CA-54A78C14CABD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3" creationId="{7FDB095C-CE89-44C7-D9DC-C19A26459E6B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4" creationId="{2BD56C5C-B4CB-93CB-2A7B-249CC2526805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5" creationId="{A4BDB863-8192-A6F3-E264-CC151F9510C7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6" creationId="{4E30A1CA-15EB-D906-3E7B-96D0FF39CD25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7" creationId="{C32E0A37-7450-4F57-1C66-007BC55BF0D1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8" creationId="{4890E1EE-2BF7-21D4-D3B7-68352F7290F2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89" creationId="{BF7DB501-770D-5C8F-6EBA-8D4700CA282C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0" creationId="{35E19FAF-0B21-0AAA-BE7C-3656FCF83858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1" creationId="{FB9FAE59-5D97-780B-E0A6-F076AFC726AE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2" creationId="{D8A09C96-0330-3B49-FE4A-12E9F683B337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3" creationId="{AAE7CD10-FD73-A01D-15D5-446EE464ED98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4" creationId="{16F00664-A83A-A0C2-4669-9396056F148A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5" creationId="{DFA080C0-5C63-04C7-1659-E83072BFCABF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6" creationId="{ADC21E44-EA3B-9834-16DC-03E54F044C24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7" creationId="{53BB295B-D453-3B54-3ED2-8483FAC14E99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8" creationId="{BF88598C-1BDA-F56C-5AA1-920B23266E52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999" creationId="{270A34EF-9BE6-0368-CA78-F64F0F247BDF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1000" creationId="{05D6D39E-7EDA-C9CD-4F7B-ACD4721885A5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1001" creationId="{DBB64B61-97ED-36CE-0E2D-B792086CF6F4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1002" creationId="{09747C2C-4AB3-683B-CF49-D263B06A4E60}"/>
          </ac:spMkLst>
        </pc:spChg>
        <pc:spChg chg="mod">
          <ac:chgData name="Ryan Knobel" userId="dc86dbbb8969adbe" providerId="LiveId" clId="{5B6AC26B-6BBE-4FAD-B09D-49AB4B423F68}" dt="2024-07-11T17:42:07.020" v="1544"/>
          <ac:spMkLst>
            <pc:docMk/>
            <pc:sldMk cId="4000338957" sldId="280"/>
            <ac:spMk id="1003" creationId="{C585F8DE-D941-72FE-1FD2-F24260641A76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05" creationId="{1E13582A-1F52-3E39-B627-1251FFA9D468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06" creationId="{4555E5E0-0A24-78C5-D8E0-FF66D4B07D30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07" creationId="{63F44ED1-17F7-5298-7F4D-ECBA2252B143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08" creationId="{CFE9241F-BD97-C0A5-D674-A80A74E39B21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09" creationId="{DF0A5D37-D0FA-3D1C-8511-A3724D21AC83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0" creationId="{FD52C4D0-6AB1-690B-7962-FE5DFB08312B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1" creationId="{D6700A12-9EA3-A595-00E5-08D2170ED462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2" creationId="{B337F6EC-60F3-0BD3-20C4-E55E82286A68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3" creationId="{0849A332-089B-1FC3-B68E-D89CA60D1479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4" creationId="{0333EE11-361B-BCA4-EF4B-FBD82B08CF8D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5" creationId="{4053ADBA-6C8C-5AE7-C183-B7966736077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6" creationId="{8362118D-76CE-21E4-3087-6920AF5C313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7" creationId="{E708613C-60ED-F805-9D6B-2D32EAD67FDE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8" creationId="{400FFD63-5896-9D13-E918-16D6C9D066A2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19" creationId="{AAF83CB0-B9E7-185B-921F-BB6884DA7C00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0" creationId="{3BAC516F-7727-769C-A293-4C5322D31C45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1" creationId="{273BBA00-71B2-B7A3-EA58-AE9D5B6F4734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2" creationId="{1A54CEBF-032C-8EF0-9A76-6AEE7857F76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3" creationId="{43CA9040-7FA4-9C6C-9FA5-E26CE2D9B184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4" creationId="{A75D5F88-1658-B728-C710-E25141BEE97B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5" creationId="{76267010-8CD1-CAA6-CF94-F49AE541C87A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6" creationId="{CA968C0F-7DB3-A4DC-2D67-AB5857D62C3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7" creationId="{725CA03F-12AB-280F-2855-498FE7234E2F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8" creationId="{5F9CFD93-477D-CBD1-787D-EC879354C6EB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29" creationId="{8BBD30C4-B02F-83BF-DD45-31274B7853F9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30" creationId="{B2D1C424-FD95-C453-BFE9-828E8FA917CD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31" creationId="{8FAA9F0E-6444-6245-85AB-EEA9734E2F66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33" creationId="{9B970BAF-E616-3147-2820-D62EA08BCFD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34" creationId="{56987E1A-91E0-EE06-2144-0598523568D6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35" creationId="{CFE12932-1405-75B9-1B66-94C09D0018D2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36" creationId="{A0BC4551-8C76-CEB3-82B1-4FE68B154648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37" creationId="{49A281F5-0B08-8455-9F03-509F98411BF5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38" creationId="{B8B6A94C-0D79-E84B-1AF5-E110B832F3D4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39" creationId="{57C90680-6247-2ABE-23DE-ED9EF253A9F4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0" creationId="{4268062A-A33E-7B25-7A8B-9938AC980758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1" creationId="{C28A1C96-EC98-1F6C-90B0-0B13B85A6356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2" creationId="{7BB4E557-20DB-EEF5-C8A0-7206AA59CF2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3" creationId="{78B07B01-8169-9A15-DB19-1CDA5B6EB278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4" creationId="{E20E9B3A-11C1-7887-15E7-B1414DE00D8B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5" creationId="{4CAAEA75-3047-4046-F130-2DB487EABDCD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6" creationId="{2CF40E07-5CA9-D18E-F312-7C80C16D7213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7" creationId="{E2AA66BD-5FA6-D111-A1C3-E2EF3D89CF1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8" creationId="{3D44238A-A4E9-73C0-6FB3-18F094EFC7D6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49" creationId="{9C5443DF-42A8-E4C4-EFFF-29544770E3CE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0" creationId="{A3453359-BDD7-AE71-ACC0-BB517E2309FA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1" creationId="{BEF4C95C-2C6F-3C69-A8A5-8EF4A6F6BCD5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2" creationId="{92A362FB-BEE0-5535-98F6-8AB78DCBF71C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3" creationId="{31E7CAD4-7266-B3D4-C075-2927C1D33F06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4" creationId="{117508A8-F7C3-72B2-D9A0-045347F939F0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5" creationId="{2395D723-C0DE-ED12-6531-D05C2A9A6162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6" creationId="{91370564-4082-8462-6713-0BCFFE893211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7" creationId="{0427CF68-9975-CC44-05FB-C3754C80D153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8" creationId="{41E60EA5-F574-B4CD-297B-B7C34FEC3E8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59" creationId="{FEC9BDB6-295F-3989-7B7E-6E3C4B14E60E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61" creationId="{88269BD6-67BF-6073-B81E-A309C8F39C8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62" creationId="{7073E8AA-7DA9-41AD-FAFE-A779387505E2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63" creationId="{00545A12-3B92-35BB-CAE7-0E5C786C077F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64" creationId="{C919E8EB-283E-523F-2753-6BA413D5229D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65" creationId="{17595DCD-8A09-2719-5A3C-ABCC4BD6AD58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66" creationId="{12D3ACFB-72DD-807B-3E4A-6F942D7E6877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67" creationId="{792E6367-9DF1-0B77-9185-FC3F642E1188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68" creationId="{F1EAADC5-D920-2C16-C467-F18E6F1FE0C9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69" creationId="{427DA8AB-D7DB-D42F-3DBA-D57E832F7389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0" creationId="{A8AB0DAF-37AA-56EA-89E3-A2CF7B02F94C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1" creationId="{2F9A1A82-1D45-DCB3-C86F-85248CD08419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2" creationId="{B00D3EE2-D7E7-4632-3DF7-34F0D77CF14F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3" creationId="{938049FF-76CA-7FC0-CC43-D29601AF2FB8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4" creationId="{A022CFDB-DDCE-686F-F835-C3315BDB6461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5" creationId="{E0369862-49C5-0977-6B37-093FFED85113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6" creationId="{8FBE60B1-8BB1-628F-4F80-71B452C30106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7" creationId="{350BC70B-41D7-D7BC-C1E7-5F6FD41E0DA3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8" creationId="{9D8D842D-F4F0-EC4D-3097-D90F8B316AFC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79" creationId="{461CBAE6-35EC-A28B-5D0A-CF8E1B2F6BA1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80" creationId="{E7F98405-85E6-9978-5B97-4A65AAE1B6DD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81" creationId="{C9ECAA30-6AE6-C6AA-37E2-98B4FA28C711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82" creationId="{D87ED296-5CF6-4F32-8B4F-6AC2D1505902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83" creationId="{31A2D632-6ECA-4FBB-E936-16CF11394756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84" creationId="{D7075255-6D7E-FB2A-50DF-CB1DF45EE711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85" creationId="{178F835D-3209-871B-6FE4-77CC49940086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86" creationId="{7CDFB033-FBE7-BC5F-7A65-E264514BB221}"/>
          </ac:spMkLst>
        </pc:spChg>
        <pc:spChg chg="mod">
          <ac:chgData name="Ryan Knobel" userId="dc86dbbb8969adbe" providerId="LiveId" clId="{5B6AC26B-6BBE-4FAD-B09D-49AB4B423F68}" dt="2024-07-11T17:42:23.086" v="1547"/>
          <ac:spMkLst>
            <pc:docMk/>
            <pc:sldMk cId="4000338957" sldId="280"/>
            <ac:spMk id="1087" creationId="{BC8DAB36-D5E7-F628-E2EA-37800BEDEA7B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89" creationId="{708A27D8-6CA6-23EE-7157-A2A07D14B8AB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0" creationId="{F8472BAC-EB1A-4D7A-9A76-F782AFD9190E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1" creationId="{F5DDB8C4-F32F-4518-C721-C290AC3F44BF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2" creationId="{AF944EE4-72D2-5B0E-CC2B-351AB21CA75E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3" creationId="{A82C1C9A-8000-03CA-0594-23981E10E80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4" creationId="{F90B33CF-E603-7AD3-FCCE-E7A3A407EB3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5" creationId="{D66D440B-B61D-216A-ADC9-B74A868CD353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6" creationId="{DD997BBD-C7A5-1DC8-3F33-A8DFF2D29BBB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7" creationId="{DBD2FA45-B071-F8DC-4C9C-800DF18FF923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8" creationId="{4969AD73-24B7-26EE-0BFB-E8AF51024DEB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099" creationId="{000ACB27-BE66-7558-AC94-2322F318A50E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0" creationId="{63AEDEF3-A5EF-31DB-76E2-969ADAA2E10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1" creationId="{3C8AB631-3487-BC9D-A77E-C5B54B466E75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2" creationId="{5B855FE0-6C98-2445-D78B-D606CD45DB3D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3" creationId="{7637686D-7AD2-4489-70C4-5635EFA54FC9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4" creationId="{0A444E07-D9D8-48D7-691E-4D7A7FEB46E0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5" creationId="{C1B24650-3306-74D2-2E94-B0DB3C50B8EE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6" creationId="{38C1CEAF-4632-D1AA-3BAF-72F207DEEE3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7" creationId="{8EBBC008-0EB1-8158-B851-DDEECB6A8E4E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8" creationId="{DEC3EA81-4CCB-0C71-6F22-270D2766A46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09" creationId="{28FA261E-4CF5-D2D6-9AD4-5BC696216A88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10" creationId="{85371470-9B76-AC73-984E-F555BD11CC8C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11" creationId="{3FCC2E6B-77E8-B19C-4FCF-31B81A0FCE8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12" creationId="{2875908E-2D9B-2205-1036-C2D924D4CAF3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13" creationId="{407EF621-88F5-5709-E8B9-602245E51A8C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14" creationId="{F37E4F64-C1AB-4194-9F9B-98B60CE6484B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15" creationId="{C864E520-C3BA-1550-F3D5-E3D7689D617E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17" creationId="{93FFA7E2-EC74-1437-8D30-CF6B9FBBEA48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18" creationId="{FFAF465C-0E07-7450-809F-9CB19862FA2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19" creationId="{D7F12813-6F78-C2DA-1915-9AFC2D3C398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0" creationId="{DE15C6AE-8751-DAC7-0605-2EA7C1E9FCD7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1" creationId="{732803A2-1E60-6427-1FA4-379A2D8F416D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2" creationId="{7F655A97-2065-AA9C-1D2E-FFFF8E087FFF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3" creationId="{9A957F37-C487-7F46-BA87-433329C05BA6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4" creationId="{8B44FB7B-E781-828D-AF9D-089B205D12C4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5" creationId="{D2C1EEC0-3453-946F-874C-91D6E46243A4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6" creationId="{EE384F44-4D2A-A08F-02C3-C8F52C097775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7" creationId="{13C48FA6-77C6-3444-AD39-9D82AE98EAA5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8" creationId="{5B1FA5E2-2CFA-CCA3-1A5F-9D1CCB123E4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29" creationId="{0B65DBD7-928D-CC72-AFC2-FD65BD8CFB79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0" creationId="{37C0F596-0212-6EE7-43BA-8F3EF953CBE3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1" creationId="{3DA4ADE1-FFBF-0060-99A4-189D390AD4A5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2" creationId="{53CCA389-573A-6508-EBA1-2D50DC8AB678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3" creationId="{FBA828B6-BF75-7952-E181-D60FBB88F8FC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4" creationId="{1503743B-39F2-C541-6910-49DC280D5E65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5" creationId="{1BCF5765-42CE-E760-1EBE-A2391E196CB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6" creationId="{55E715C7-589E-7643-4192-E4DFF1D37408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7" creationId="{59D8176A-F4F1-E75B-293F-F41DE9ABC7A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8" creationId="{4DB014E8-1683-9507-B609-3763885A0A7E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39" creationId="{9CE7356A-878D-CF2A-6729-A0BAFA85056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40" creationId="{C8901ED0-9F63-AFBA-5091-A25B97CED31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41" creationId="{D1912A3A-D4D7-33E8-1791-14B9DB294A65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42" creationId="{1178472A-B679-CDF3-7081-0EA5404BE651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43" creationId="{5C495FD3-D407-5F09-5B41-5E774DC39F23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45" creationId="{53AD9A0D-CD5B-CBE4-BA10-F5E12F5EB8C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46" creationId="{12B03324-8925-BE88-F2DD-67A7BAA7173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47" creationId="{FD59497B-63B1-8BE7-51FE-C848FD80F710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48" creationId="{20074EA3-CF34-3055-7976-0FA3F638ECB3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49" creationId="{2F352903-1E2D-19AC-D274-08F4E302EDF4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0" creationId="{DA87BEEE-EAC9-A01B-D3EA-E55F4F73A9B5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1" creationId="{78AA83F5-6DA8-6C9A-8B69-F0DDF06AC377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2" creationId="{99C1295C-F595-2F4B-A894-B5FCC8A78DDF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3" creationId="{FA9C8069-5AD2-47C3-66D6-11C4B09C642D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4" creationId="{8D361868-06C4-B6C8-A3BD-A1FDE5FD92DB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5" creationId="{87A86037-71F2-9F69-D88B-EEC3E64140C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6" creationId="{A96AA80D-F445-7A19-16DB-DC11FA4708D4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7" creationId="{749B3CD7-44A6-B050-12E9-9F2E1B3A9C40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8" creationId="{67B75AC5-C7F6-CA0C-7EC3-1158CD9E59EB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59" creationId="{56413E97-2E6A-7225-8A30-832F02C7E87A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0" creationId="{841CDFCD-CE04-DAC1-F116-E9784D2D162C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1" creationId="{FC216433-1593-2975-FD65-76BDC08A066B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2" creationId="{7A7E5BD9-251F-CE4F-7F42-299A9B225ECF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3" creationId="{CC3C15CE-9FDD-31BD-97DB-2A909A8D9F8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4" creationId="{48303D36-12B3-3F89-DF8C-A98C3C12BB1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5" creationId="{45E9297D-776F-20CB-1579-E76777CCCB16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6" creationId="{81E9646B-CA9F-E03D-35A7-6E1472F7B7AE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7" creationId="{2C72E22E-907B-79C9-46C3-A4B165EF133D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8" creationId="{F23F1D87-F8D1-CCF5-1FC3-E4A6B658D202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69" creationId="{533DABDE-E327-DF7F-D7E7-A27F3B2DAB2F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70" creationId="{C02516B1-18AA-8582-951B-473755C09888}"/>
          </ac:spMkLst>
        </pc:spChg>
        <pc:spChg chg="mod">
          <ac:chgData name="Ryan Knobel" userId="dc86dbbb8969adbe" providerId="LiveId" clId="{5B6AC26B-6BBE-4FAD-B09D-49AB4B423F68}" dt="2024-07-11T17:43:40.902" v="1558"/>
          <ac:spMkLst>
            <pc:docMk/>
            <pc:sldMk cId="4000338957" sldId="280"/>
            <ac:spMk id="1171" creationId="{B715BD7B-0191-CA92-596B-4CDA8964948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73" creationId="{7E1B2F51-37DF-F9EF-5E21-B958A3D52BA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74" creationId="{E09C8D3C-C86A-E09B-AE71-5298F5DD0FB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75" creationId="{867929D8-4885-0C42-9021-813B8BA4910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76" creationId="{F4538668-24A3-2576-404B-1BB718ED8D5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77" creationId="{E922B0CD-208A-1CF9-DFDF-8891CB691F9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78" creationId="{6E403DD7-4186-278F-03B3-941C74091BC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79" creationId="{7F0F2960-A7F2-FBD0-530C-1F205855422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0" creationId="{6CE923BC-3444-9473-2BC5-C75FFA9D8E0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1" creationId="{21AEA33C-3CC8-0AAB-6737-04E2DFB540D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2" creationId="{B6CB4456-3265-9AEF-80EF-D5FAE5EF949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3" creationId="{900F3EA9-8BB7-9184-9771-1DBA1A0C9B2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4" creationId="{1BA66D68-655A-8580-F484-E263F252966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5" creationId="{D4C944A9-23FE-9EB3-288A-200AB13E8A5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6" creationId="{345CB7C2-D3F2-28FE-7379-9449A76E554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7" creationId="{04238962-52AF-34C1-52F4-E89D6FC60DD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8" creationId="{B73815AD-9B52-A6D0-C4A3-299AE9849AE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89" creationId="{D35FF482-2F17-7B8E-38A0-C0817694DA4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0" creationId="{6FF7AEE6-C990-2497-392B-4B34A7503C8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1" creationId="{E2316698-7CC0-F52C-9BB6-E55CB41A889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2" creationId="{B148B0DB-D990-4CF3-3199-B8BB106AD30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3" creationId="{1382DA58-1473-3286-D1A7-D9DEA326ADC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4" creationId="{F5AB9FA5-FEE3-CB85-8A5F-0894E1260B6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5" creationId="{44D1482C-EA91-6B2D-55DB-8E32C869BCE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6" creationId="{4CFD6F02-0064-2C7F-DC3B-25ACAF1A9AD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7" creationId="{852C2349-C148-5362-A526-C9D74DC6934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8" creationId="{4467C749-FB8D-58F3-60F0-C95F635D8C1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199" creationId="{284FE50E-BA24-7422-2AF3-7B5902C5FD4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1" creationId="{3D004DE8-B68C-9294-6461-FD3F18FD741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2" creationId="{8C388D2E-BF34-C79B-5E35-459B172C83F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3" creationId="{56E768BC-20C3-7337-A542-C0CB4D42FAC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4" creationId="{4F45FE9D-6A39-F259-6990-3DF11EBD164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5" creationId="{7361A395-1107-D586-FC81-0B646AD8743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6" creationId="{5451D95A-5BC3-1C18-C01B-23AD9DE3C00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7" creationId="{A20DE481-5EDE-3DA8-78A7-6972DD8BF22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8" creationId="{6B698F73-E3F1-B2F3-626D-766227CA507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09" creationId="{1ED13F82-26C5-4D70-A63B-B44D274BB76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0" creationId="{F80AB08E-8DF9-A574-DCAB-B8926747DC7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1" creationId="{8912DCD1-B560-9A68-EA20-A9ED9ECD21F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2" creationId="{859B2826-0942-F6B3-4A05-6E63B32BCCA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3" creationId="{5BE18659-52D2-5DA9-84EB-86454851AB6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4" creationId="{6A8B67E9-9571-BFC5-4B2D-4C65AFD3A82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5" creationId="{749D17BA-3575-AE57-03A0-5DE60805BCE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6" creationId="{E5DF0CCD-2B50-05EE-C0E6-A6EC0DB65FD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7" creationId="{E5235210-480A-B340-0221-D7401C444E8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8" creationId="{62960BFC-F1A2-CE82-B5AC-220520905C9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19" creationId="{1C3449AF-2E9D-2CE7-8317-3C8ADFB9221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0" creationId="{372421B1-8D43-1E0F-5B2C-D8AB28DA6C7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1" creationId="{6E5B8D56-E07E-244A-E673-2AA9E8B8D7E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2" creationId="{B0192EDD-1EE5-03D2-C4B4-923531282AC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3" creationId="{D63D9C46-CA21-6D39-F38D-28C00F2D520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4" creationId="{95E73103-E11A-7492-85C3-CFCD76E5FD1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5" creationId="{BF1C85A8-6FF6-9118-6851-6490B3A9102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6" creationId="{4B80D8A5-17E9-4EB4-F433-89D3F08BA6F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7" creationId="{55EA4E52-233A-C584-CD66-8D4AC195326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29" creationId="{744B1A63-14CC-1DF6-5F29-0F59C1AA01A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0" creationId="{CE449556-86EE-2148-7FA3-F08E0B9DEAB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1" creationId="{79CCE663-03E2-2F11-C2C4-83410E58B10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2" creationId="{75B128CA-C812-CB49-40A1-5BE7C815000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3" creationId="{82048443-4AC7-C6E4-66C3-17200A54E1C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4" creationId="{AB46F68D-1557-A253-5E9E-DDB979B3917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5" creationId="{6F3E8D79-8917-33D5-6046-9624270E041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6" creationId="{42F3AB67-1F11-8C4C-5F12-28213651619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7" creationId="{CD650287-65DA-97BE-DEE9-DD232C655CEE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8" creationId="{36F4C317-2103-C0CB-0DFE-B7F8AEAB1BE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39" creationId="{42946048-2EF1-CEBF-2079-68527696907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0" creationId="{C4FDEB10-D10C-563C-150C-F41DD078392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1" creationId="{577DA047-5CCF-52EC-5963-EC82CF92964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2" creationId="{D2FF8B56-1379-1E28-300D-B48A66ADB5B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3" creationId="{9EB35537-60CB-BCEE-F55F-F028FCBD582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4" creationId="{C02F1DD6-452B-80F5-62F2-BF4A059442B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5" creationId="{9A119609-B717-736E-654A-A895DE0C023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6" creationId="{14396582-A0B2-CF3A-3AC8-1D5D0878172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7" creationId="{3E1E2DCE-9971-045E-9A3E-2FD2EAC98A60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8" creationId="{017DA4E3-FFEF-DF00-1171-78470BE0C6C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49" creationId="{DD0D07E2-FBD5-4494-452A-3CFF25E88B6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0" creationId="{E8F7E1B0-A2F5-0C61-FB5F-CB91D5860837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1" creationId="{B2806F4A-CF8B-F53B-EF9A-C475BF6344E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2" creationId="{3FA95E05-0538-E9A1-07EE-337BECB3AB9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3" creationId="{051BF6C9-BC1A-C4D8-B61A-AEE78EC55B4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4" creationId="{7C7D2F8E-E837-6B78-D2BE-9C664F212921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5" creationId="{1DC58B03-2CE0-C0B3-FA02-780EECB6E0C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7" creationId="{C563589E-CD91-D00A-CE6F-549D9E9172F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8" creationId="{62B71BA7-F3A7-E9CA-8C0D-7838F2F9326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59" creationId="{301AA60A-E4A9-4B65-1A97-7D3B7FCABD2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0" creationId="{19E553D5-39AE-B2BA-7B1E-F47A67EDAC2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1" creationId="{DDFD4CF3-3A1D-212D-0E31-E34AEE859DCD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2" creationId="{EAE5EDC1-F082-913B-5266-3642C9EF931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3" creationId="{C4283DF7-49A1-855E-6F84-877D4CADD67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4" creationId="{D3623690-8189-5D8D-4F79-300B432ADEC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5" creationId="{8C73AC20-7CE0-64C0-D02C-826117AB820F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6" creationId="{DC3FB182-DD99-26E9-7FE6-BF84F0703B9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7" creationId="{600116E1-7F18-6B4D-7EB2-6CDF889B8C03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8" creationId="{7EB9BD96-2125-6DE3-BF3D-68DB12968B2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69" creationId="{E79D787C-5D80-AE6C-45E1-3D597003ABDA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0" creationId="{6ACD984E-15AD-EFDD-C626-29FBD299660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1" creationId="{B1EFFA37-B57D-C50F-9E70-21401E41FDA4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2" creationId="{590C7314-F96D-86B5-CD20-A11FB50C63F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3" creationId="{F78953DF-2CCC-605E-0F60-30CBB76AEE7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4" creationId="{6816DBE2-BB98-76AF-9022-8BDBD62EF87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5" creationId="{C4EB6380-42B3-3C45-2FC7-8E6F5FB39FE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6" creationId="{1EF88517-F058-F1AC-3082-0EAC44965378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7" creationId="{5CD6F90F-0969-5626-2394-FEB5AC9794BB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8" creationId="{B11E54FF-7C50-8081-9017-445B5D221E2C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79" creationId="{DBEDD57C-04EF-A999-AE25-C47EB6DEAD19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80" creationId="{864CAAC0-CCC5-E919-EA2B-1A7CA0AC0A35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81" creationId="{E7177C4F-38B8-BF58-00F1-D388E5050466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82" creationId="{657E05E3-7830-E6C5-36E5-321025520D72}"/>
          </ac:spMkLst>
        </pc:spChg>
        <pc:spChg chg="mod topLvl">
          <ac:chgData name="Ryan Knobel" userId="dc86dbbb8969adbe" providerId="LiveId" clId="{5B6AC26B-6BBE-4FAD-B09D-49AB4B423F68}" dt="2024-07-11T17:47:23.851" v="1592" actId="207"/>
          <ac:spMkLst>
            <pc:docMk/>
            <pc:sldMk cId="4000338957" sldId="280"/>
            <ac:spMk id="1283" creationId="{27EF54A9-7B48-D3D1-5EBB-D33C1F665A5B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85" creationId="{286BDCF4-90E3-55AD-4C38-AE9980660CC7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86" creationId="{43F41AB1-6505-0292-6CDA-F1BCA9C29381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87" creationId="{562BF2E0-55DD-49AB-572F-7B6B05107E3F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88" creationId="{116BE6FD-ACB9-7D7C-86CC-DF487D5B7737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89" creationId="{6F7BE951-440C-DAF9-D240-5794508998BB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90" creationId="{03F0B85F-DFED-8A32-5BA4-7FDACAE91E59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91" creationId="{FD625A50-CE99-D692-DB21-934BCD3B6BFA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92" creationId="{FBABD79B-EA04-E588-5B7A-A56CD088B83C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93" creationId="{4205CD18-EEDC-982A-1728-47A4080FE9DA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95" creationId="{035E199D-81FF-740F-19EE-5E923B9708A5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96" creationId="{F834E72E-C6ED-BF77-0211-3BEF58CE8E37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97" creationId="{BDDB504C-00B5-A9EC-D27B-16A1B1297F33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98" creationId="{1EDF549E-7049-0691-5005-C4E7E479D112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299" creationId="{1B1E98EF-F5F3-28DA-BE8C-441693404687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00" creationId="{7E34E057-1223-F2F8-BC3C-45881C180BFB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01" creationId="{62371D63-D821-04DD-ACDD-013E63554BA3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02" creationId="{AE1EADF2-B2D8-BC2B-F342-C67B30A4545D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03" creationId="{E54ED037-6212-0CB5-9244-1115ADB22345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05" creationId="{35567E8E-7FAE-5F3D-7CD5-92953CBA3036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06" creationId="{B4327BDA-54CE-8989-6EC0-215767F41C65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07" creationId="{1ABED636-00CE-3F33-417B-ACA2607E4F67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08" creationId="{5491AB27-0E6C-659D-390F-EB2AB6CA9476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09" creationId="{25BB8C81-025C-500A-A774-6BEEBFB771BF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10" creationId="{0D260389-0B41-660A-FAE8-FF44CF432DA2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11" creationId="{D583C788-4F5D-B553-B4F1-D23BE0109CD2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12" creationId="{FC81218A-4CA3-E81A-9CD7-4A888D621F8F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13" creationId="{39B32E45-547D-DC21-B9E1-D7B893A8057D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15" creationId="{50716280-875C-E852-7B50-8B6188EC8FA6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16" creationId="{A0A69D71-BDF8-94A2-FE5E-C9D7AD9A4CEC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17" creationId="{17EB313A-F90C-3D75-4324-2FFD64F90B7F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18" creationId="{FAC33B42-DBFE-8E45-F870-FA7A8F55E6AF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19" creationId="{CC428398-94DD-00B5-D71E-3F64A9D755B3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20" creationId="{6F7F5EBB-39DD-0ECE-7AFA-B8259DB938AF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21" creationId="{21414527-99C3-BE2B-312C-37F7785B8893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22" creationId="{B2DFC1AC-9657-00B4-2FE3-485C187B5DBF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23" creationId="{BE1890ED-2BD9-8419-6F4C-0298805DF4D4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25" creationId="{AE11F2DB-DA1F-BCDE-C1FF-79C593D08A3E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26" creationId="{DD2737D8-DA2F-E38B-0092-B107DE2D0B10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27" creationId="{95E24721-6D00-619F-97C1-E26A25C4904B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28" creationId="{829A08A3-9354-FD68-C0E3-25A492C3CEA9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29" creationId="{6A4760B8-8705-57CF-216E-C1A74E41A0E6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30" creationId="{6AAB9F61-6EB3-7469-5072-84AF7920489F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31" creationId="{B7853FE4-7A4D-8429-3773-B2121BA496F6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32" creationId="{3D966DB6-DCEB-1AAD-EAD1-6071105EB38A}"/>
          </ac:spMkLst>
        </pc:spChg>
        <pc:spChg chg="mod">
          <ac:chgData name="Ryan Knobel" userId="dc86dbbb8969adbe" providerId="LiveId" clId="{5B6AC26B-6BBE-4FAD-B09D-49AB4B423F68}" dt="2024-07-11T17:51:41.492" v="1628" actId="207"/>
          <ac:spMkLst>
            <pc:docMk/>
            <pc:sldMk cId="4000338957" sldId="280"/>
            <ac:spMk id="1333" creationId="{65790FF4-5731-BAE6-B212-D68A34D3239F}"/>
          </ac:spMkLst>
        </pc:spChg>
        <pc:grpChg chg="add del mod">
          <ac:chgData name="Ryan Knobel" userId="dc86dbbb8969adbe" providerId="LiveId" clId="{5B6AC26B-6BBE-4FAD-B09D-49AB4B423F68}" dt="2024-07-11T17:35:00.903" v="1461" actId="165"/>
          <ac:grpSpMkLst>
            <pc:docMk/>
            <pc:sldMk cId="4000338957" sldId="280"/>
            <ac:grpSpMk id="12" creationId="{FCFCD829-5FB8-148B-2D33-613F39FC7A05}"/>
          </ac:grpSpMkLst>
        </pc:grpChg>
        <pc:grpChg chg="del">
          <ac:chgData name="Ryan Knobel" userId="dc86dbbb8969adbe" providerId="LiveId" clId="{5B6AC26B-6BBE-4FAD-B09D-49AB4B423F68}" dt="2024-07-09T18:28:20.586" v="1104" actId="478"/>
          <ac:grpSpMkLst>
            <pc:docMk/>
            <pc:sldMk cId="4000338957" sldId="280"/>
            <ac:grpSpMk id="18" creationId="{6DAC66BF-4BDB-4760-9EBE-60AA131140EF}"/>
          </ac:grpSpMkLst>
        </pc:grpChg>
        <pc:grpChg chg="del">
          <ac:chgData name="Ryan Knobel" userId="dc86dbbb8969adbe" providerId="LiveId" clId="{5B6AC26B-6BBE-4FAD-B09D-49AB4B423F68}" dt="2024-07-09T18:28:20.586" v="1104" actId="478"/>
          <ac:grpSpMkLst>
            <pc:docMk/>
            <pc:sldMk cId="4000338957" sldId="280"/>
            <ac:grpSpMk id="73" creationId="{90B09CC6-35E3-33AA-0C53-37899B2F57BA}"/>
          </ac:grpSpMkLst>
        </pc:grpChg>
        <pc:grpChg chg="add del mod">
          <ac:chgData name="Ryan Knobel" userId="dc86dbbb8969adbe" providerId="LiveId" clId="{5B6AC26B-6BBE-4FAD-B09D-49AB4B423F68}" dt="2024-07-11T17:36:35.038" v="1475" actId="165"/>
          <ac:grpSpMkLst>
            <pc:docMk/>
            <pc:sldMk cId="4000338957" sldId="280"/>
            <ac:grpSpMk id="87" creationId="{2BB04080-D3FE-C0A2-6F2B-025D6428BAC4}"/>
          </ac:grpSpMkLst>
        </pc:grpChg>
        <pc:grpChg chg="add del mod">
          <ac:chgData name="Ryan Knobel" userId="dc86dbbb8969adbe" providerId="LiveId" clId="{5B6AC26B-6BBE-4FAD-B09D-49AB4B423F68}" dt="2024-07-11T17:36:30.783" v="1474" actId="478"/>
          <ac:grpSpMkLst>
            <pc:docMk/>
            <pc:sldMk cId="4000338957" sldId="280"/>
            <ac:grpSpMk id="88" creationId="{CB9441F3-7F81-C9C5-8F2D-DC1AD6BCB48D}"/>
          </ac:grpSpMkLst>
        </pc:grpChg>
        <pc:grpChg chg="add del mod ord">
          <ac:chgData name="Ryan Knobel" userId="dc86dbbb8969adbe" providerId="LiveId" clId="{5B6AC26B-6BBE-4FAD-B09D-49AB4B423F68}" dt="2024-07-11T17:38:40.051" v="1500" actId="478"/>
          <ac:grpSpMkLst>
            <pc:docMk/>
            <pc:sldMk cId="4000338957" sldId="280"/>
            <ac:grpSpMk id="116" creationId="{38B8FD47-CFC4-A339-601B-F9D205C115A3}"/>
          </ac:grpSpMkLst>
        </pc:grpChg>
        <pc:grpChg chg="add del mod ord">
          <ac:chgData name="Ryan Knobel" userId="dc86dbbb8969adbe" providerId="LiveId" clId="{5B6AC26B-6BBE-4FAD-B09D-49AB4B423F68}" dt="2024-07-11T17:47:23.851" v="1592" actId="207"/>
          <ac:grpSpMkLst>
            <pc:docMk/>
            <pc:sldMk cId="4000338957" sldId="280"/>
            <ac:grpSpMk id="118" creationId="{D596713D-C0C5-32C3-A86F-87F787AB2BEB}"/>
          </ac:grpSpMkLst>
        </pc:grpChg>
        <pc:grpChg chg="del">
          <ac:chgData name="Ryan Knobel" userId="dc86dbbb8969adbe" providerId="LiveId" clId="{5B6AC26B-6BBE-4FAD-B09D-49AB4B423F68}" dt="2024-07-09T18:28:20.586" v="1104" actId="478"/>
          <ac:grpSpMkLst>
            <pc:docMk/>
            <pc:sldMk cId="4000338957" sldId="280"/>
            <ac:grpSpMk id="124" creationId="{2A52952B-B9FB-2916-783F-AC6D9D28491C}"/>
          </ac:grpSpMkLst>
        </pc:grpChg>
        <pc:grpChg chg="del">
          <ac:chgData name="Ryan Knobel" userId="dc86dbbb8969adbe" providerId="LiveId" clId="{5B6AC26B-6BBE-4FAD-B09D-49AB4B423F68}" dt="2024-07-09T18:28:20.586" v="1104" actId="478"/>
          <ac:grpSpMkLst>
            <pc:docMk/>
            <pc:sldMk cId="4000338957" sldId="280"/>
            <ac:grpSpMk id="181" creationId="{7369EA86-26BA-C0EC-CEE9-10B2068CF415}"/>
          </ac:grpSpMkLst>
        </pc:grpChg>
        <pc:grpChg chg="del">
          <ac:chgData name="Ryan Knobel" userId="dc86dbbb8969adbe" providerId="LiveId" clId="{5B6AC26B-6BBE-4FAD-B09D-49AB4B423F68}" dt="2024-07-09T18:28:20.586" v="1104" actId="478"/>
          <ac:grpSpMkLst>
            <pc:docMk/>
            <pc:sldMk cId="4000338957" sldId="280"/>
            <ac:grpSpMk id="238" creationId="{E83CBFB6-BB53-6047-89D7-4D2A1DB45D62}"/>
          </ac:grpSpMkLst>
        </pc:grpChg>
        <pc:grpChg chg="del">
          <ac:chgData name="Ryan Knobel" userId="dc86dbbb8969adbe" providerId="LiveId" clId="{5B6AC26B-6BBE-4FAD-B09D-49AB4B423F68}" dt="2024-07-09T18:28:20.586" v="1104" actId="478"/>
          <ac:grpSpMkLst>
            <pc:docMk/>
            <pc:sldMk cId="4000338957" sldId="280"/>
            <ac:grpSpMk id="295" creationId="{EC5EEBDC-F777-0363-6568-354FBCB8A3D2}"/>
          </ac:grpSpMkLst>
        </pc:grpChg>
        <pc:grpChg chg="del">
          <ac:chgData name="Ryan Knobel" userId="dc86dbbb8969adbe" providerId="LiveId" clId="{5B6AC26B-6BBE-4FAD-B09D-49AB4B423F68}" dt="2024-07-09T18:28:20.586" v="1104" actId="478"/>
          <ac:grpSpMkLst>
            <pc:docMk/>
            <pc:sldMk cId="4000338957" sldId="280"/>
            <ac:grpSpMk id="352" creationId="{66216DF9-00D1-5658-0449-E27AE2B5C600}"/>
          </ac:grpSpMkLst>
        </pc:grpChg>
        <pc:grpChg chg="add del mod">
          <ac:chgData name="Ryan Knobel" userId="dc86dbbb8969adbe" providerId="LiveId" clId="{5B6AC26B-6BBE-4FAD-B09D-49AB4B423F68}" dt="2024-07-11T17:38:37.567" v="1499" actId="478"/>
          <ac:grpSpMkLst>
            <pc:docMk/>
            <pc:sldMk cId="4000338957" sldId="280"/>
            <ac:grpSpMk id="385" creationId="{CA7F6816-5C34-F709-46F1-B65AC3DA62B3}"/>
          </ac:grpSpMkLst>
        </pc:grpChg>
        <pc:grpChg chg="add del 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412" creationId="{B8A23A42-BA5A-DF5B-3E22-EE356634B52E}"/>
          </ac:grpSpMkLst>
        </pc:grpChg>
        <pc:grpChg chg="del mod topLvl">
          <ac:chgData name="Ryan Knobel" userId="dc86dbbb8969adbe" providerId="LiveId" clId="{5B6AC26B-6BBE-4FAD-B09D-49AB4B423F68}" dt="2024-07-11T17:36:03.039" v="1468" actId="165"/>
          <ac:grpSpMkLst>
            <pc:docMk/>
            <pc:sldMk cId="4000338957" sldId="280"/>
            <ac:grpSpMk id="417" creationId="{C4DDF98A-3B76-303E-A14B-DCC4415C6F69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418" creationId="{58664F15-FA65-864E-665B-1331B114E424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419" creationId="{B3780167-C011-9F14-AA3E-55F24517FF7E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420" creationId="{AF0024A8-EDF8-B941-0AA0-653F615631CE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422" creationId="{7AE64C28-25A7-D17B-C110-35666A00C5D1}"/>
          </ac:grpSpMkLst>
        </pc:grpChg>
        <pc:grpChg chg="add del 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452" creationId="{7D702401-E7FD-9F94-79B1-45A5AACC477E}"/>
          </ac:grpSpMkLst>
        </pc:grpChg>
        <pc:grpChg chg="add del 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467" creationId="{5FECD256-48A7-2107-DB91-2221C5681F72}"/>
          </ac:grpSpMkLst>
        </pc:grpChg>
        <pc:grpChg chg="del">
          <ac:chgData name="Ryan Knobel" userId="dc86dbbb8969adbe" providerId="LiveId" clId="{5B6AC26B-6BBE-4FAD-B09D-49AB4B423F68}" dt="2024-07-09T18:28:50.299" v="1107" actId="165"/>
          <ac:grpSpMkLst>
            <pc:docMk/>
            <pc:sldMk cId="4000338957" sldId="280"/>
            <ac:grpSpMk id="468" creationId="{D05AA593-CEFD-B485-E1A4-8AEDE9772E2A}"/>
          </ac:grpSpMkLst>
        </pc:grpChg>
        <pc:grpChg chg="del mod">
          <ac:chgData name="Ryan Knobel" userId="dc86dbbb8969adbe" providerId="LiveId" clId="{5B6AC26B-6BBE-4FAD-B09D-49AB4B423F68}" dt="2024-07-09T18:28:53.714" v="1108" actId="165"/>
          <ac:grpSpMkLst>
            <pc:docMk/>
            <pc:sldMk cId="4000338957" sldId="280"/>
            <ac:grpSpMk id="469" creationId="{B97A42DD-0851-290B-E1B5-5633F25B9F3C}"/>
          </ac:grpSpMkLst>
        </pc:grpChg>
        <pc:grpChg chg="add del 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486" creationId="{357FF6CD-1501-5339-7BC4-F70F62674140}"/>
          </ac:grpSpMkLst>
        </pc:grpChg>
        <pc:grpChg chg="add del 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494" creationId="{2542CE07-C50B-DEE8-7BB9-6CAC757A1EE6}"/>
          </ac:grpSpMkLst>
        </pc:grpChg>
        <pc:grpChg chg="add del 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502" creationId="{2F377ABC-AF23-5B9D-DC9E-77CD7E8CB24E}"/>
          </ac:grpSpMkLst>
        </pc:grpChg>
        <pc:grpChg chg="add del 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540" creationId="{455A418D-6622-F9AC-A776-D951CA2C70D0}"/>
          </ac:grpSpMkLst>
        </pc:grpChg>
        <pc:grpChg chg="del mod topLvl">
          <ac:chgData name="Ryan Knobel" userId="dc86dbbb8969adbe" providerId="LiveId" clId="{5B6AC26B-6BBE-4FAD-B09D-49AB4B423F68}" dt="2024-07-11T17:36:08.342" v="1469" actId="165"/>
          <ac:grpSpMkLst>
            <pc:docMk/>
            <pc:sldMk cId="4000338957" sldId="280"/>
            <ac:grpSpMk id="545" creationId="{1479466E-13ED-B430-EFE9-5C9976A3FEDB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546" creationId="{ACD9564C-F46F-B4BA-B9BC-1070F057DCD6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547" creationId="{5E0BB32A-A103-C0C7-C98B-E5925DE56E84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548" creationId="{0DB704D0-0AA9-8FE0-F504-6C33ECEB2BBD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549" creationId="{F0E00892-3CFF-6FC2-E933-649150C866BD}"/>
          </ac:grpSpMkLst>
        </pc:grpChg>
        <pc:grpChg chg="add del 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595" creationId="{D93F5F2D-D9D6-8A7E-0BA4-BA969FE4C2DC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00" creationId="{F1343B89-A14F-C8EF-83B9-6ED01FC0E7C9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08" creationId="{A1DEBBBF-F633-129F-ECE9-055AFCC154D1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09" creationId="{655B8FEC-ED8F-44C2-C663-E5DEA741A6F0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10" creationId="{36F857DB-6423-F786-01E6-0253960200B8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11" creationId="{0856EC58-580C-F277-592E-742BA258A6D3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15" creationId="{5DAA0E8D-D48D-1DEF-29E8-FBD64E7993A6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16" creationId="{FCCBA62D-4121-1D3B-7FD8-9E75871BC144}"/>
          </ac:grpSpMkLst>
        </pc:grpChg>
        <pc:grpChg chg="mod topLvl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17" creationId="{D776BB35-A3E8-F4DF-3B15-68D82632189F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22" creationId="{0A092163-B5CD-1FE2-4D28-8201FA0C33A5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23" creationId="{C380870D-65C8-599E-C0FF-A5091E30661F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24" creationId="{0D479321-FE8A-0CE0-3E9B-54BAC97EB355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25" creationId="{787EF3CD-9A10-8825-5650-47FBC380441A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26" creationId="{2D73B37E-4ECA-B5E9-27E0-2DCA2A21DAEF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76" creationId="{1A772DD0-8D3B-CCEB-4E6D-920F784B18A2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77" creationId="{9FCC189F-B3AC-993E-6559-8B762D762846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78" creationId="{F5BAAD38-66B7-8E70-5247-66BF511E8E41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79" creationId="{31DC2EEA-9594-1D80-F434-76B50A8548C2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680" creationId="{C8A8F7BF-0D84-FB50-9249-205353EDC083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730" creationId="{56980D6C-E09D-8236-EB43-9B2E286A8551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731" creationId="{3BEF46C2-53A4-9742-9C80-FBCCF000773C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732" creationId="{CA1CEF84-7757-0C85-A46F-46A2989C9B1A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733" creationId="{93EE1F2E-6495-8B64-5F3C-3F09AD6DB797}"/>
          </ac:grpSpMkLst>
        </pc:grpChg>
        <pc:grpChg chg="mod">
          <ac:chgData name="Ryan Knobel" userId="dc86dbbb8969adbe" providerId="LiveId" clId="{5B6AC26B-6BBE-4FAD-B09D-49AB4B423F68}" dt="2024-07-11T17:35:09.071" v="1462" actId="165"/>
          <ac:grpSpMkLst>
            <pc:docMk/>
            <pc:sldMk cId="4000338957" sldId="280"/>
            <ac:grpSpMk id="734" creationId="{00932A1B-B49A-B5BA-D6C4-58456BD08E63}"/>
          </ac:grpSpMkLst>
        </pc:grpChg>
        <pc:grpChg chg="add del mod ord">
          <ac:chgData name="Ryan Knobel" userId="dc86dbbb8969adbe" providerId="LiveId" clId="{5B6AC26B-6BBE-4FAD-B09D-49AB4B423F68}" dt="2024-07-11T17:47:23.851" v="1592" actId="207"/>
          <ac:grpSpMkLst>
            <pc:docMk/>
            <pc:sldMk cId="4000338957" sldId="280"/>
            <ac:grpSpMk id="836" creationId="{77860342-3334-6C71-C562-EC4758980C9B}"/>
          </ac:grpSpMkLst>
        </pc:grpChg>
        <pc:grpChg chg="add del mod ord">
          <ac:chgData name="Ryan Knobel" userId="dc86dbbb8969adbe" providerId="LiveId" clId="{5B6AC26B-6BBE-4FAD-B09D-49AB4B423F68}" dt="2024-07-11T17:47:23.851" v="1592" actId="207"/>
          <ac:grpSpMkLst>
            <pc:docMk/>
            <pc:sldMk cId="4000338957" sldId="280"/>
            <ac:grpSpMk id="864" creationId="{8A438A02-221F-87AC-37EE-906327B133FA}"/>
          </ac:grpSpMkLst>
        </pc:grpChg>
        <pc:grpChg chg="add del mod ord">
          <ac:chgData name="Ryan Knobel" userId="dc86dbbb8969adbe" providerId="LiveId" clId="{5B6AC26B-6BBE-4FAD-B09D-49AB4B423F68}" dt="2024-07-11T17:47:23.851" v="1592" actId="207"/>
          <ac:grpSpMkLst>
            <pc:docMk/>
            <pc:sldMk cId="4000338957" sldId="280"/>
            <ac:grpSpMk id="892" creationId="{7670938C-C9FC-2B31-2613-B7223376A063}"/>
          </ac:grpSpMkLst>
        </pc:grpChg>
        <pc:grpChg chg="add del mod ord">
          <ac:chgData name="Ryan Knobel" userId="dc86dbbb8969adbe" providerId="LiveId" clId="{5B6AC26B-6BBE-4FAD-B09D-49AB4B423F68}" dt="2024-07-11T17:51:52.911" v="1630" actId="167"/>
          <ac:grpSpMkLst>
            <pc:docMk/>
            <pc:sldMk cId="4000338957" sldId="280"/>
            <ac:grpSpMk id="920" creationId="{006BCFA8-BE26-430A-4A7E-5719CA35DDFD}"/>
          </ac:grpSpMkLst>
        </pc:grpChg>
        <pc:grpChg chg="add del mod ord">
          <ac:chgData name="Ryan Knobel" userId="dc86dbbb8969adbe" providerId="LiveId" clId="{5B6AC26B-6BBE-4FAD-B09D-49AB4B423F68}" dt="2024-07-11T17:47:23.851" v="1592" actId="207"/>
          <ac:grpSpMkLst>
            <pc:docMk/>
            <pc:sldMk cId="4000338957" sldId="280"/>
            <ac:grpSpMk id="948" creationId="{C29FF9D1-D369-8C83-6777-7C97ED209A61}"/>
          </ac:grpSpMkLst>
        </pc:grpChg>
        <pc:grpChg chg="add del mod">
          <ac:chgData name="Ryan Knobel" userId="dc86dbbb8969adbe" providerId="LiveId" clId="{5B6AC26B-6BBE-4FAD-B09D-49AB4B423F68}" dt="2024-07-11T17:42:17.571" v="1546" actId="478"/>
          <ac:grpSpMkLst>
            <pc:docMk/>
            <pc:sldMk cId="4000338957" sldId="280"/>
            <ac:grpSpMk id="976" creationId="{AE635BB1-C6D0-7F15-8243-6D6BA939B428}"/>
          </ac:grpSpMkLst>
        </pc:grpChg>
        <pc:grpChg chg="add del mod ord">
          <ac:chgData name="Ryan Knobel" userId="dc86dbbb8969adbe" providerId="LiveId" clId="{5B6AC26B-6BBE-4FAD-B09D-49AB4B423F68}" dt="2024-07-11T17:45:08.218" v="1578" actId="478"/>
          <ac:grpSpMkLst>
            <pc:docMk/>
            <pc:sldMk cId="4000338957" sldId="280"/>
            <ac:grpSpMk id="1004" creationId="{15E4D011-8574-3D14-634F-EBD9C2085AB4}"/>
          </ac:grpSpMkLst>
        </pc:grpChg>
        <pc:grpChg chg="add del mod ord">
          <ac:chgData name="Ryan Knobel" userId="dc86dbbb8969adbe" providerId="LiveId" clId="{5B6AC26B-6BBE-4FAD-B09D-49AB4B423F68}" dt="2024-07-11T17:45:07.075" v="1577" actId="478"/>
          <ac:grpSpMkLst>
            <pc:docMk/>
            <pc:sldMk cId="4000338957" sldId="280"/>
            <ac:grpSpMk id="1032" creationId="{2BB0D89C-8D4F-7A6B-D7C0-D14554B3E228}"/>
          </ac:grpSpMkLst>
        </pc:grpChg>
        <pc:grpChg chg="add del mod ord">
          <ac:chgData name="Ryan Knobel" userId="dc86dbbb8969adbe" providerId="LiveId" clId="{5B6AC26B-6BBE-4FAD-B09D-49AB4B423F68}" dt="2024-07-11T17:45:03.080" v="1574" actId="478"/>
          <ac:grpSpMkLst>
            <pc:docMk/>
            <pc:sldMk cId="4000338957" sldId="280"/>
            <ac:grpSpMk id="1060" creationId="{D094D8A8-DD1C-BC58-3EE5-BDBC90050AFB}"/>
          </ac:grpSpMkLst>
        </pc:grpChg>
        <pc:grpChg chg="add del mod">
          <ac:chgData name="Ryan Knobel" userId="dc86dbbb8969adbe" providerId="LiveId" clId="{5B6AC26B-6BBE-4FAD-B09D-49AB4B423F68}" dt="2024-07-11T17:45:04.858" v="1575" actId="478"/>
          <ac:grpSpMkLst>
            <pc:docMk/>
            <pc:sldMk cId="4000338957" sldId="280"/>
            <ac:grpSpMk id="1088" creationId="{4786D8F1-8CB2-6BCA-075F-C4E2D2286A70}"/>
          </ac:grpSpMkLst>
        </pc:grpChg>
        <pc:grpChg chg="add del mod">
          <ac:chgData name="Ryan Knobel" userId="dc86dbbb8969adbe" providerId="LiveId" clId="{5B6AC26B-6BBE-4FAD-B09D-49AB4B423F68}" dt="2024-07-11T17:45:06.080" v="1576" actId="478"/>
          <ac:grpSpMkLst>
            <pc:docMk/>
            <pc:sldMk cId="4000338957" sldId="280"/>
            <ac:grpSpMk id="1116" creationId="{5D29A206-F944-F43A-2DEB-611065575FD6}"/>
          </ac:grpSpMkLst>
        </pc:grpChg>
        <pc:grpChg chg="add del mod">
          <ac:chgData name="Ryan Knobel" userId="dc86dbbb8969adbe" providerId="LiveId" clId="{5B6AC26B-6BBE-4FAD-B09D-49AB4B423F68}" dt="2024-07-11T17:44:55.353" v="1573" actId="478"/>
          <ac:grpSpMkLst>
            <pc:docMk/>
            <pc:sldMk cId="4000338957" sldId="280"/>
            <ac:grpSpMk id="1144" creationId="{4D0C0AFE-969A-B0EB-5D9D-B1083F775EEB}"/>
          </ac:grpSpMkLst>
        </pc:grpChg>
        <pc:grpChg chg="add del mod ord">
          <ac:chgData name="Ryan Knobel" userId="dc86dbbb8969adbe" providerId="LiveId" clId="{5B6AC26B-6BBE-4FAD-B09D-49AB4B423F68}" dt="2024-07-11T17:47:23.851" v="1592" actId="207"/>
          <ac:grpSpMkLst>
            <pc:docMk/>
            <pc:sldMk cId="4000338957" sldId="280"/>
            <ac:grpSpMk id="1172" creationId="{8861983A-275F-83F3-43CE-94F6DD6906F9}"/>
          </ac:grpSpMkLst>
        </pc:grpChg>
        <pc:grpChg chg="add del mod ord">
          <ac:chgData name="Ryan Knobel" userId="dc86dbbb8969adbe" providerId="LiveId" clId="{5B6AC26B-6BBE-4FAD-B09D-49AB4B423F68}" dt="2024-07-11T17:47:23.851" v="1592" actId="207"/>
          <ac:grpSpMkLst>
            <pc:docMk/>
            <pc:sldMk cId="4000338957" sldId="280"/>
            <ac:grpSpMk id="1200" creationId="{6214AB7E-7BD6-2F6F-7C1E-FBCA8750AFA9}"/>
          </ac:grpSpMkLst>
        </pc:grpChg>
        <pc:grpChg chg="add del mod ord">
          <ac:chgData name="Ryan Knobel" userId="dc86dbbb8969adbe" providerId="LiveId" clId="{5B6AC26B-6BBE-4FAD-B09D-49AB4B423F68}" dt="2024-07-11T17:47:23.851" v="1592" actId="207"/>
          <ac:grpSpMkLst>
            <pc:docMk/>
            <pc:sldMk cId="4000338957" sldId="280"/>
            <ac:grpSpMk id="1228" creationId="{96FC1AA1-0700-D2A1-9DCD-727D9822DB69}"/>
          </ac:grpSpMkLst>
        </pc:grpChg>
        <pc:grpChg chg="add del mod ord">
          <ac:chgData name="Ryan Knobel" userId="dc86dbbb8969adbe" providerId="LiveId" clId="{5B6AC26B-6BBE-4FAD-B09D-49AB4B423F68}" dt="2024-07-11T17:47:23.851" v="1592" actId="207"/>
          <ac:grpSpMkLst>
            <pc:docMk/>
            <pc:sldMk cId="4000338957" sldId="280"/>
            <ac:grpSpMk id="1256" creationId="{5239B48B-219A-0600-3232-C22D893142BF}"/>
          </ac:grpSpMkLst>
        </pc:grpChg>
        <pc:grpChg chg="add mod ord">
          <ac:chgData name="Ryan Knobel" userId="dc86dbbb8969adbe" providerId="LiveId" clId="{5B6AC26B-6BBE-4FAD-B09D-49AB4B423F68}" dt="2024-07-11T17:51:47.295" v="1629" actId="167"/>
          <ac:grpSpMkLst>
            <pc:docMk/>
            <pc:sldMk cId="4000338957" sldId="280"/>
            <ac:grpSpMk id="1284" creationId="{E757E828-38F1-40BA-818E-4B5568319B9E}"/>
          </ac:grpSpMkLst>
        </pc:grpChg>
        <pc:grpChg chg="add mod ord">
          <ac:chgData name="Ryan Knobel" userId="dc86dbbb8969adbe" providerId="LiveId" clId="{5B6AC26B-6BBE-4FAD-B09D-49AB4B423F68}" dt="2024-07-11T17:51:47.295" v="1629" actId="167"/>
          <ac:grpSpMkLst>
            <pc:docMk/>
            <pc:sldMk cId="4000338957" sldId="280"/>
            <ac:grpSpMk id="1294" creationId="{1A2845E0-FE07-66F8-317F-3F148045752A}"/>
          </ac:grpSpMkLst>
        </pc:grpChg>
        <pc:grpChg chg="add mod ord">
          <ac:chgData name="Ryan Knobel" userId="dc86dbbb8969adbe" providerId="LiveId" clId="{5B6AC26B-6BBE-4FAD-B09D-49AB4B423F68}" dt="2024-07-11T17:51:47.295" v="1629" actId="167"/>
          <ac:grpSpMkLst>
            <pc:docMk/>
            <pc:sldMk cId="4000338957" sldId="280"/>
            <ac:grpSpMk id="1304" creationId="{BA04F09F-4781-1A73-7949-15F9314F6DAC}"/>
          </ac:grpSpMkLst>
        </pc:grpChg>
        <pc:grpChg chg="add mod ord">
          <ac:chgData name="Ryan Knobel" userId="dc86dbbb8969adbe" providerId="LiveId" clId="{5B6AC26B-6BBE-4FAD-B09D-49AB4B423F68}" dt="2024-07-11T17:51:47.295" v="1629" actId="167"/>
          <ac:grpSpMkLst>
            <pc:docMk/>
            <pc:sldMk cId="4000338957" sldId="280"/>
            <ac:grpSpMk id="1314" creationId="{6C95F4EC-7A34-77E3-ADBC-7D6C179AAB92}"/>
          </ac:grpSpMkLst>
        </pc:grpChg>
        <pc:grpChg chg="add mod ord">
          <ac:chgData name="Ryan Knobel" userId="dc86dbbb8969adbe" providerId="LiveId" clId="{5B6AC26B-6BBE-4FAD-B09D-49AB4B423F68}" dt="2024-07-11T17:51:47.295" v="1629" actId="167"/>
          <ac:grpSpMkLst>
            <pc:docMk/>
            <pc:sldMk cId="4000338957" sldId="280"/>
            <ac:grpSpMk id="1324" creationId="{9ADE896C-4D01-C35B-2BEC-B3BEBCADC927}"/>
          </ac:grpSpMkLst>
        </pc:grpChg>
      </pc:sldChg>
      <pc:sldChg chg="modSp mod">
        <pc:chgData name="Ryan Knobel" userId="dc86dbbb8969adbe" providerId="LiveId" clId="{5B6AC26B-6BBE-4FAD-B09D-49AB4B423F68}" dt="2024-07-15T16:46:57.274" v="1971" actId="20577"/>
        <pc:sldMkLst>
          <pc:docMk/>
          <pc:sldMk cId="2475206901" sldId="282"/>
        </pc:sldMkLst>
        <pc:graphicFrameChg chg="modGraphic">
          <ac:chgData name="Ryan Knobel" userId="dc86dbbb8969adbe" providerId="LiveId" clId="{5B6AC26B-6BBE-4FAD-B09D-49AB4B423F68}" dt="2024-07-15T16:46:57.274" v="1971" actId="20577"/>
          <ac:graphicFrameMkLst>
            <pc:docMk/>
            <pc:sldMk cId="2475206901" sldId="282"/>
            <ac:graphicFrameMk id="4" creationId="{69B4B717-EB4B-428B-5268-FEEA3F5F6DA0}"/>
          </ac:graphicFrameMkLst>
        </pc:graphicFrameChg>
      </pc:sldChg>
      <pc:sldChg chg="modAnim">
        <pc:chgData name="Ryan Knobel" userId="dc86dbbb8969adbe" providerId="LiveId" clId="{5B6AC26B-6BBE-4FAD-B09D-49AB4B423F68}" dt="2024-07-11T18:07:49.615" v="1911"/>
        <pc:sldMkLst>
          <pc:docMk/>
          <pc:sldMk cId="1694934459" sldId="285"/>
        </pc:sldMkLst>
      </pc:sldChg>
      <pc:sldChg chg="del">
        <pc:chgData name="Ryan Knobel" userId="dc86dbbb8969adbe" providerId="LiveId" clId="{5B6AC26B-6BBE-4FAD-B09D-49AB4B423F68}" dt="2024-07-09T20:46:22.850" v="1191" actId="47"/>
        <pc:sldMkLst>
          <pc:docMk/>
          <pc:sldMk cId="2912512608" sldId="288"/>
        </pc:sldMkLst>
      </pc:sldChg>
      <pc:sldChg chg="delSp modSp mod delAnim modAnim">
        <pc:chgData name="Ryan Knobel" userId="dc86dbbb8969adbe" providerId="LiveId" clId="{5B6AC26B-6BBE-4FAD-B09D-49AB4B423F68}" dt="2024-07-09T17:59:39.073" v="929" actId="478"/>
        <pc:sldMkLst>
          <pc:docMk/>
          <pc:sldMk cId="230389187" sldId="294"/>
        </pc:sldMkLst>
        <pc:spChg chg="mod">
          <ac:chgData name="Ryan Knobel" userId="dc86dbbb8969adbe" providerId="LiveId" clId="{5B6AC26B-6BBE-4FAD-B09D-49AB4B423F68}" dt="2024-07-09T17:59:24.308" v="928" actId="20577"/>
          <ac:spMkLst>
            <pc:docMk/>
            <pc:sldMk cId="230389187" sldId="294"/>
            <ac:spMk id="3" creationId="{43C23EB1-7938-9054-C878-6B84E8E1EFB0}"/>
          </ac:spMkLst>
        </pc:spChg>
        <pc:spChg chg="mod">
          <ac:chgData name="Ryan Knobel" userId="dc86dbbb8969adbe" providerId="LiveId" clId="{5B6AC26B-6BBE-4FAD-B09D-49AB4B423F68}" dt="2024-07-09T17:58:12.063" v="903" actId="1076"/>
          <ac:spMkLst>
            <pc:docMk/>
            <pc:sldMk cId="230389187" sldId="294"/>
            <ac:spMk id="9" creationId="{E7E15B1B-5194-37AE-AA5A-19030FB6E03B}"/>
          </ac:spMkLst>
        </pc:spChg>
        <pc:spChg chg="mod">
          <ac:chgData name="Ryan Knobel" userId="dc86dbbb8969adbe" providerId="LiveId" clId="{5B6AC26B-6BBE-4FAD-B09D-49AB4B423F68}" dt="2024-07-09T17:58:12.063" v="903" actId="1076"/>
          <ac:spMkLst>
            <pc:docMk/>
            <pc:sldMk cId="230389187" sldId="294"/>
            <ac:spMk id="10" creationId="{FD9564A6-D248-A13C-F208-C3DA02E491D0}"/>
          </ac:spMkLst>
        </pc:spChg>
        <pc:spChg chg="mod">
          <ac:chgData name="Ryan Knobel" userId="dc86dbbb8969adbe" providerId="LiveId" clId="{5B6AC26B-6BBE-4FAD-B09D-49AB4B423F68}" dt="2024-07-09T17:58:12.063" v="903" actId="1076"/>
          <ac:spMkLst>
            <pc:docMk/>
            <pc:sldMk cId="230389187" sldId="294"/>
            <ac:spMk id="11" creationId="{662CF431-5085-7076-5C48-D3121470ED7B}"/>
          </ac:spMkLst>
        </pc:spChg>
        <pc:spChg chg="mod">
          <ac:chgData name="Ryan Knobel" userId="dc86dbbb8969adbe" providerId="LiveId" clId="{5B6AC26B-6BBE-4FAD-B09D-49AB4B423F68}" dt="2024-07-09T17:58:12.063" v="903" actId="1076"/>
          <ac:spMkLst>
            <pc:docMk/>
            <pc:sldMk cId="230389187" sldId="294"/>
            <ac:spMk id="12" creationId="{E01FDE18-DBC9-A41B-6CDB-BD80DB403BFC}"/>
          </ac:spMkLst>
        </pc:spChg>
        <pc:spChg chg="del mod">
          <ac:chgData name="Ryan Knobel" userId="dc86dbbb8969adbe" providerId="LiveId" clId="{5B6AC26B-6BBE-4FAD-B09D-49AB4B423F68}" dt="2024-07-09T17:59:05.933" v="911" actId="478"/>
          <ac:spMkLst>
            <pc:docMk/>
            <pc:sldMk cId="230389187" sldId="294"/>
            <ac:spMk id="13" creationId="{00EF8AB3-3A94-10AF-CEB9-70F65EEC8B03}"/>
          </ac:spMkLst>
        </pc:spChg>
        <pc:spChg chg="mod">
          <ac:chgData name="Ryan Knobel" userId="dc86dbbb8969adbe" providerId="LiveId" clId="{5B6AC26B-6BBE-4FAD-B09D-49AB4B423F68}" dt="2024-07-09T17:58:12.063" v="903" actId="1076"/>
          <ac:spMkLst>
            <pc:docMk/>
            <pc:sldMk cId="230389187" sldId="294"/>
            <ac:spMk id="14" creationId="{C279838F-0E79-29CB-0D92-8F715F77F625}"/>
          </ac:spMkLst>
        </pc:spChg>
        <pc:spChg chg="del mod">
          <ac:chgData name="Ryan Knobel" userId="dc86dbbb8969adbe" providerId="LiveId" clId="{5B6AC26B-6BBE-4FAD-B09D-49AB4B423F68}" dt="2024-07-09T17:59:07.118" v="912" actId="478"/>
          <ac:spMkLst>
            <pc:docMk/>
            <pc:sldMk cId="230389187" sldId="294"/>
            <ac:spMk id="15" creationId="{524BA4C3-2AAD-FD43-BD4E-592A1DF8569A}"/>
          </ac:spMkLst>
        </pc:spChg>
        <pc:spChg chg="del mod">
          <ac:chgData name="Ryan Knobel" userId="dc86dbbb8969adbe" providerId="LiveId" clId="{5B6AC26B-6BBE-4FAD-B09D-49AB4B423F68}" dt="2024-07-09T17:59:02.030" v="910" actId="478"/>
          <ac:spMkLst>
            <pc:docMk/>
            <pc:sldMk cId="230389187" sldId="294"/>
            <ac:spMk id="16" creationId="{A44A0D93-34F7-B3C3-64B6-83FEB665ED1B}"/>
          </ac:spMkLst>
        </pc:spChg>
        <pc:spChg chg="mod">
          <ac:chgData name="Ryan Knobel" userId="dc86dbbb8969adbe" providerId="LiveId" clId="{5B6AC26B-6BBE-4FAD-B09D-49AB4B423F68}" dt="2024-07-09T17:58:25.222" v="906" actId="1076"/>
          <ac:spMkLst>
            <pc:docMk/>
            <pc:sldMk cId="230389187" sldId="294"/>
            <ac:spMk id="29" creationId="{AC9BC391-1CD3-F793-A991-9391405C7BDE}"/>
          </ac:spMkLst>
        </pc:spChg>
        <pc:spChg chg="del">
          <ac:chgData name="Ryan Knobel" userId="dc86dbbb8969adbe" providerId="LiveId" clId="{5B6AC26B-6BBE-4FAD-B09D-49AB4B423F68}" dt="2024-07-09T17:59:39.073" v="929" actId="478"/>
          <ac:spMkLst>
            <pc:docMk/>
            <pc:sldMk cId="230389187" sldId="294"/>
            <ac:spMk id="30" creationId="{BE4EAD21-9EBC-655D-0A69-F1CE2FAFDDE6}"/>
          </ac:spMkLst>
        </pc:spChg>
      </pc:sldChg>
      <pc:sldChg chg="modSp mod modAnim">
        <pc:chgData name="Ryan Knobel" userId="dc86dbbb8969adbe" providerId="LiveId" clId="{5B6AC26B-6BBE-4FAD-B09D-49AB4B423F68}" dt="2024-07-09T18:31:22.118" v="1117" actId="1035"/>
        <pc:sldMkLst>
          <pc:docMk/>
          <pc:sldMk cId="966714604" sldId="298"/>
        </pc:sldMkLst>
        <pc:spChg chg="mod">
          <ac:chgData name="Ryan Knobel" userId="dc86dbbb8969adbe" providerId="LiveId" clId="{5B6AC26B-6BBE-4FAD-B09D-49AB4B423F68}" dt="2024-07-09T18:31:22.118" v="1117" actId="1035"/>
          <ac:spMkLst>
            <pc:docMk/>
            <pc:sldMk cId="966714604" sldId="298"/>
            <ac:spMk id="11" creationId="{F75EEC93-C7AA-0D90-956E-DCECB95BF210}"/>
          </ac:spMkLst>
        </pc:spChg>
      </pc:sldChg>
      <pc:sldChg chg="addSp delSp modSp mod modAnim">
        <pc:chgData name="Ryan Knobel" userId="dc86dbbb8969adbe" providerId="LiveId" clId="{5B6AC26B-6BBE-4FAD-B09D-49AB4B423F68}" dt="2024-07-09T18:32:19.118" v="1120"/>
        <pc:sldMkLst>
          <pc:docMk/>
          <pc:sldMk cId="2808534226" sldId="301"/>
        </pc:sldMkLst>
        <pc:spChg chg="del">
          <ac:chgData name="Ryan Knobel" userId="dc86dbbb8969adbe" providerId="LiveId" clId="{5B6AC26B-6BBE-4FAD-B09D-49AB4B423F68}" dt="2024-07-09T18:31:55.698" v="1118" actId="478"/>
          <ac:spMkLst>
            <pc:docMk/>
            <pc:sldMk cId="2808534226" sldId="301"/>
            <ac:spMk id="4" creationId="{FAD82354-DF26-C9A9-E451-316018EF1518}"/>
          </ac:spMkLst>
        </pc:spChg>
        <pc:spChg chg="del">
          <ac:chgData name="Ryan Knobel" userId="dc86dbbb8969adbe" providerId="LiveId" clId="{5B6AC26B-6BBE-4FAD-B09D-49AB4B423F68}" dt="2024-07-09T18:31:55.698" v="1118" actId="478"/>
          <ac:spMkLst>
            <pc:docMk/>
            <pc:sldMk cId="2808534226" sldId="301"/>
            <ac:spMk id="5" creationId="{C31C37CB-85BB-03D3-5B37-4C9F8035E305}"/>
          </ac:spMkLst>
        </pc:spChg>
        <pc:spChg chg="del">
          <ac:chgData name="Ryan Knobel" userId="dc86dbbb8969adbe" providerId="LiveId" clId="{5B6AC26B-6BBE-4FAD-B09D-49AB4B423F68}" dt="2024-07-09T18:31:55.698" v="1118" actId="478"/>
          <ac:spMkLst>
            <pc:docMk/>
            <pc:sldMk cId="2808534226" sldId="301"/>
            <ac:spMk id="6" creationId="{1CBFECD1-5198-1C88-7A2D-87B61E44B94C}"/>
          </ac:spMkLst>
        </pc:spChg>
        <pc:spChg chg="del">
          <ac:chgData name="Ryan Knobel" userId="dc86dbbb8969adbe" providerId="LiveId" clId="{5B6AC26B-6BBE-4FAD-B09D-49AB4B423F68}" dt="2024-07-09T18:31:55.698" v="1118" actId="478"/>
          <ac:spMkLst>
            <pc:docMk/>
            <pc:sldMk cId="2808534226" sldId="301"/>
            <ac:spMk id="7" creationId="{1AAB50A7-7D25-B322-FAD3-6FDB5C2D37F2}"/>
          </ac:spMkLst>
        </pc:spChg>
        <pc:spChg chg="del">
          <ac:chgData name="Ryan Knobel" userId="dc86dbbb8969adbe" providerId="LiveId" clId="{5B6AC26B-6BBE-4FAD-B09D-49AB4B423F68}" dt="2024-07-09T18:31:55.698" v="1118" actId="478"/>
          <ac:spMkLst>
            <pc:docMk/>
            <pc:sldMk cId="2808534226" sldId="301"/>
            <ac:spMk id="8" creationId="{12795E83-CC01-3C63-A36D-AD0A851AA763}"/>
          </ac:spMkLst>
        </pc:spChg>
        <pc:spChg chg="del">
          <ac:chgData name="Ryan Knobel" userId="dc86dbbb8969adbe" providerId="LiveId" clId="{5B6AC26B-6BBE-4FAD-B09D-49AB4B423F68}" dt="2024-07-09T18:31:55.698" v="1118" actId="478"/>
          <ac:spMkLst>
            <pc:docMk/>
            <pc:sldMk cId="2808534226" sldId="301"/>
            <ac:spMk id="9" creationId="{1151FE9E-07C5-AC93-04FE-490BFFAC93FD}"/>
          </ac:spMkLst>
        </pc:spChg>
        <pc:spChg chg="del">
          <ac:chgData name="Ryan Knobel" userId="dc86dbbb8969adbe" providerId="LiveId" clId="{5B6AC26B-6BBE-4FAD-B09D-49AB4B423F68}" dt="2024-07-09T18:31:55.698" v="1118" actId="478"/>
          <ac:spMkLst>
            <pc:docMk/>
            <pc:sldMk cId="2808534226" sldId="301"/>
            <ac:spMk id="10" creationId="{CBA4FB59-6943-3E6C-E7D8-B7E9FDBAA8A2}"/>
          </ac:spMkLst>
        </pc:spChg>
        <pc:spChg chg="del">
          <ac:chgData name="Ryan Knobel" userId="dc86dbbb8969adbe" providerId="LiveId" clId="{5B6AC26B-6BBE-4FAD-B09D-49AB4B423F68}" dt="2024-07-09T18:31:55.698" v="1118" actId="478"/>
          <ac:spMkLst>
            <pc:docMk/>
            <pc:sldMk cId="2808534226" sldId="301"/>
            <ac:spMk id="11" creationId="{F75EEC93-C7AA-0D90-956E-DCECB95BF210}"/>
          </ac:spMkLst>
        </pc:spChg>
        <pc:spChg chg="add mod">
          <ac:chgData name="Ryan Knobel" userId="dc86dbbb8969adbe" providerId="LiveId" clId="{5B6AC26B-6BBE-4FAD-B09D-49AB4B423F68}" dt="2024-07-09T18:31:55.964" v="1119"/>
          <ac:spMkLst>
            <pc:docMk/>
            <pc:sldMk cId="2808534226" sldId="301"/>
            <ac:spMk id="12" creationId="{AAE37D63-3AAF-6B7C-1105-E93C419D58A4}"/>
          </ac:spMkLst>
        </pc:spChg>
        <pc:spChg chg="add mod">
          <ac:chgData name="Ryan Knobel" userId="dc86dbbb8969adbe" providerId="LiveId" clId="{5B6AC26B-6BBE-4FAD-B09D-49AB4B423F68}" dt="2024-07-09T18:31:55.964" v="1119"/>
          <ac:spMkLst>
            <pc:docMk/>
            <pc:sldMk cId="2808534226" sldId="301"/>
            <ac:spMk id="13" creationId="{8D28078A-2A38-3AF7-00C4-A805F5F3F6E4}"/>
          </ac:spMkLst>
        </pc:spChg>
        <pc:spChg chg="add mod">
          <ac:chgData name="Ryan Knobel" userId="dc86dbbb8969adbe" providerId="LiveId" clId="{5B6AC26B-6BBE-4FAD-B09D-49AB4B423F68}" dt="2024-07-09T18:31:55.964" v="1119"/>
          <ac:spMkLst>
            <pc:docMk/>
            <pc:sldMk cId="2808534226" sldId="301"/>
            <ac:spMk id="14" creationId="{7F3A5097-57B1-A374-9AAA-C083AD4D2107}"/>
          </ac:spMkLst>
        </pc:spChg>
        <pc:spChg chg="add mod">
          <ac:chgData name="Ryan Knobel" userId="dc86dbbb8969adbe" providerId="LiveId" clId="{5B6AC26B-6BBE-4FAD-B09D-49AB4B423F68}" dt="2024-07-09T18:31:55.964" v="1119"/>
          <ac:spMkLst>
            <pc:docMk/>
            <pc:sldMk cId="2808534226" sldId="301"/>
            <ac:spMk id="15" creationId="{6989B9E6-3886-3F2C-658F-1CCE5119742F}"/>
          </ac:spMkLst>
        </pc:spChg>
        <pc:spChg chg="add mod">
          <ac:chgData name="Ryan Knobel" userId="dc86dbbb8969adbe" providerId="LiveId" clId="{5B6AC26B-6BBE-4FAD-B09D-49AB4B423F68}" dt="2024-07-09T18:31:55.964" v="1119"/>
          <ac:spMkLst>
            <pc:docMk/>
            <pc:sldMk cId="2808534226" sldId="301"/>
            <ac:spMk id="16" creationId="{FABDAB24-7D16-2C5B-C255-5EB976253B30}"/>
          </ac:spMkLst>
        </pc:spChg>
        <pc:spChg chg="add mod">
          <ac:chgData name="Ryan Knobel" userId="dc86dbbb8969adbe" providerId="LiveId" clId="{5B6AC26B-6BBE-4FAD-B09D-49AB4B423F68}" dt="2024-07-09T18:31:55.964" v="1119"/>
          <ac:spMkLst>
            <pc:docMk/>
            <pc:sldMk cId="2808534226" sldId="301"/>
            <ac:spMk id="17" creationId="{3602C8E3-5C3A-F74D-C6C8-552DAA3D44C7}"/>
          </ac:spMkLst>
        </pc:spChg>
        <pc:spChg chg="add mod">
          <ac:chgData name="Ryan Knobel" userId="dc86dbbb8969adbe" providerId="LiveId" clId="{5B6AC26B-6BBE-4FAD-B09D-49AB4B423F68}" dt="2024-07-09T18:31:55.964" v="1119"/>
          <ac:spMkLst>
            <pc:docMk/>
            <pc:sldMk cId="2808534226" sldId="301"/>
            <ac:spMk id="18" creationId="{CCEAD3FC-816D-CEE8-C8BD-17E176BBB7E5}"/>
          </ac:spMkLst>
        </pc:spChg>
        <pc:spChg chg="add mod">
          <ac:chgData name="Ryan Knobel" userId="dc86dbbb8969adbe" providerId="LiveId" clId="{5B6AC26B-6BBE-4FAD-B09D-49AB4B423F68}" dt="2024-07-09T18:31:55.964" v="1119"/>
          <ac:spMkLst>
            <pc:docMk/>
            <pc:sldMk cId="2808534226" sldId="301"/>
            <ac:spMk id="19" creationId="{40FE79B3-5E69-24E4-4A97-87EA30D63D20}"/>
          </ac:spMkLst>
        </pc:spChg>
      </pc:sldChg>
      <pc:sldChg chg="addSp modSp mod">
        <pc:chgData name="Ryan Knobel" userId="dc86dbbb8969adbe" providerId="LiveId" clId="{5B6AC26B-6BBE-4FAD-B09D-49AB4B423F68}" dt="2024-07-09T20:12:47.459" v="1186" actId="1076"/>
        <pc:sldMkLst>
          <pc:docMk/>
          <pc:sldMk cId="2186456601" sldId="313"/>
        </pc:sldMkLst>
        <pc:picChg chg="add mod">
          <ac:chgData name="Ryan Knobel" userId="dc86dbbb8969adbe" providerId="LiveId" clId="{5B6AC26B-6BBE-4FAD-B09D-49AB4B423F68}" dt="2024-07-09T20:12:47.459" v="1186" actId="1076"/>
          <ac:picMkLst>
            <pc:docMk/>
            <pc:sldMk cId="2186456601" sldId="313"/>
            <ac:picMk id="4" creationId="{43996B14-700E-191D-CDB1-CA34A401FAF8}"/>
          </ac:picMkLst>
        </pc:picChg>
      </pc:sldChg>
      <pc:sldChg chg="addSp delSp modSp mod">
        <pc:chgData name="Ryan Knobel" userId="dc86dbbb8969adbe" providerId="LiveId" clId="{5B6AC26B-6BBE-4FAD-B09D-49AB4B423F68}" dt="2024-07-09T03:33:05.170" v="182" actId="478"/>
        <pc:sldMkLst>
          <pc:docMk/>
          <pc:sldMk cId="2289714851" sldId="330"/>
        </pc:sldMkLst>
        <pc:spChg chg="mod">
          <ac:chgData name="Ryan Knobel" userId="dc86dbbb8969adbe" providerId="LiveId" clId="{5B6AC26B-6BBE-4FAD-B09D-49AB4B423F68}" dt="2024-07-09T03:21:02.935" v="24" actId="1076"/>
          <ac:spMkLst>
            <pc:docMk/>
            <pc:sldMk cId="2289714851" sldId="330"/>
            <ac:spMk id="3" creationId="{1E0D8E49-1340-6D05-74DE-48319ED8D26F}"/>
          </ac:spMkLst>
        </pc:spChg>
        <pc:grpChg chg="add del mod">
          <ac:chgData name="Ryan Knobel" userId="dc86dbbb8969adbe" providerId="LiveId" clId="{5B6AC26B-6BBE-4FAD-B09D-49AB4B423F68}" dt="2024-07-09T03:21:28.023" v="32" actId="165"/>
          <ac:grpSpMkLst>
            <pc:docMk/>
            <pc:sldMk cId="2289714851" sldId="330"/>
            <ac:grpSpMk id="21" creationId="{D6554127-C54E-0F48-B4E1-DAECFA474895}"/>
          </ac:grpSpMkLst>
        </pc:grpChg>
        <pc:grpChg chg="add del mod">
          <ac:chgData name="Ryan Knobel" userId="dc86dbbb8969adbe" providerId="LiveId" clId="{5B6AC26B-6BBE-4FAD-B09D-49AB4B423F68}" dt="2024-07-09T03:21:24.523" v="31" actId="165"/>
          <ac:grpSpMkLst>
            <pc:docMk/>
            <pc:sldMk cId="2289714851" sldId="330"/>
            <ac:grpSpMk id="22" creationId="{D10FCABE-AE89-2329-100B-5D53CCAC0327}"/>
          </ac:grpSpMkLst>
        </pc:grpChg>
        <pc:grpChg chg="add del mod">
          <ac:chgData name="Ryan Knobel" userId="dc86dbbb8969adbe" providerId="LiveId" clId="{5B6AC26B-6BBE-4FAD-B09D-49AB4B423F68}" dt="2024-07-09T03:23:52.533" v="53" actId="478"/>
          <ac:grpSpMkLst>
            <pc:docMk/>
            <pc:sldMk cId="2289714851" sldId="330"/>
            <ac:grpSpMk id="25" creationId="{0AF78CD3-63D0-A080-5244-47207456B7B4}"/>
          </ac:grpSpMkLst>
        </pc:grpChg>
        <pc:grpChg chg="add del mod">
          <ac:chgData name="Ryan Knobel" userId="dc86dbbb8969adbe" providerId="LiveId" clId="{5B6AC26B-6BBE-4FAD-B09D-49AB4B423F68}" dt="2024-07-09T03:25:22.945" v="82" actId="478"/>
          <ac:grpSpMkLst>
            <pc:docMk/>
            <pc:sldMk cId="2289714851" sldId="330"/>
            <ac:grpSpMk id="26" creationId="{D14FF3F9-43AB-DCEA-C13A-B6953AA186AD}"/>
          </ac:grpSpMkLst>
        </pc:grpChg>
        <pc:grpChg chg="add del mod">
          <ac:chgData name="Ryan Knobel" userId="dc86dbbb8969adbe" providerId="LiveId" clId="{5B6AC26B-6BBE-4FAD-B09D-49AB4B423F68}" dt="2024-07-09T03:22:12.514" v="41" actId="478"/>
          <ac:grpSpMkLst>
            <pc:docMk/>
            <pc:sldMk cId="2289714851" sldId="330"/>
            <ac:grpSpMk id="27" creationId="{CE24BA88-2995-08B0-1578-D9EFF7CC0A5E}"/>
          </ac:grpSpMkLst>
        </pc:grpChg>
        <pc:grpChg chg="add del mod">
          <ac:chgData name="Ryan Knobel" userId="dc86dbbb8969adbe" providerId="LiveId" clId="{5B6AC26B-6BBE-4FAD-B09D-49AB4B423F68}" dt="2024-07-09T03:27:38.028" v="99" actId="478"/>
          <ac:grpSpMkLst>
            <pc:docMk/>
            <pc:sldMk cId="2289714851" sldId="330"/>
            <ac:grpSpMk id="30" creationId="{DE7D373D-47A6-0574-27A0-32D6B0CC073A}"/>
          </ac:grpSpMkLst>
        </pc:grpChg>
        <pc:grpChg chg="add del mod">
          <ac:chgData name="Ryan Knobel" userId="dc86dbbb8969adbe" providerId="LiveId" clId="{5B6AC26B-6BBE-4FAD-B09D-49AB4B423F68}" dt="2024-07-09T03:31:38.458" v="145" actId="165"/>
          <ac:grpSpMkLst>
            <pc:docMk/>
            <pc:sldMk cId="2289714851" sldId="330"/>
            <ac:grpSpMk id="46" creationId="{1F235F7C-375B-A8F2-7D50-227358A0D995}"/>
          </ac:grpSpMkLst>
        </pc:grpChg>
        <pc:grpChg chg="add del mod">
          <ac:chgData name="Ryan Knobel" userId="dc86dbbb8969adbe" providerId="LiveId" clId="{5B6AC26B-6BBE-4FAD-B09D-49AB4B423F68}" dt="2024-07-09T03:31:38.458" v="145" actId="165"/>
          <ac:grpSpMkLst>
            <pc:docMk/>
            <pc:sldMk cId="2289714851" sldId="330"/>
            <ac:grpSpMk id="47" creationId="{E7E9E791-73EA-AD6A-1ECE-0A72DCEF7D5B}"/>
          </ac:grpSpMkLst>
        </pc:grpChg>
        <pc:grpChg chg="add del mod">
          <ac:chgData name="Ryan Knobel" userId="dc86dbbb8969adbe" providerId="LiveId" clId="{5B6AC26B-6BBE-4FAD-B09D-49AB4B423F68}" dt="2024-07-09T03:31:38.458" v="145" actId="165"/>
          <ac:grpSpMkLst>
            <pc:docMk/>
            <pc:sldMk cId="2289714851" sldId="330"/>
            <ac:grpSpMk id="52" creationId="{1D696AF7-7DF7-B8FA-3C36-B7EC29ACECB4}"/>
          </ac:grpSpMkLst>
        </pc:grpChg>
        <pc:grpChg chg="add del mod">
          <ac:chgData name="Ryan Knobel" userId="dc86dbbb8969adbe" providerId="LiveId" clId="{5B6AC26B-6BBE-4FAD-B09D-49AB4B423F68}" dt="2024-07-09T03:31:38.458" v="145" actId="165"/>
          <ac:grpSpMkLst>
            <pc:docMk/>
            <pc:sldMk cId="2289714851" sldId="330"/>
            <ac:grpSpMk id="57" creationId="{B16E11B4-42A1-E3F5-C6FB-979ECA985A05}"/>
          </ac:grpSpMkLst>
        </pc:grpChg>
        <pc:grpChg chg="add del mod">
          <ac:chgData name="Ryan Knobel" userId="dc86dbbb8969adbe" providerId="LiveId" clId="{5B6AC26B-6BBE-4FAD-B09D-49AB4B423F68}" dt="2024-07-09T03:31:38.458" v="145" actId="165"/>
          <ac:grpSpMkLst>
            <pc:docMk/>
            <pc:sldMk cId="2289714851" sldId="330"/>
            <ac:grpSpMk id="62" creationId="{44E55992-3EE7-3E66-4AA2-7E90E22F5BA7}"/>
          </ac:grpSpMkLst>
        </pc:grpChg>
        <pc:cxnChg chg="add del mod">
          <ac:chgData name="Ryan Knobel" userId="dc86dbbb8969adbe" providerId="LiveId" clId="{5B6AC26B-6BBE-4FAD-B09D-49AB4B423F68}" dt="2024-07-09T03:23:52.533" v="53" actId="478"/>
          <ac:cxnSpMkLst>
            <pc:docMk/>
            <pc:sldMk cId="2289714851" sldId="330"/>
            <ac:cxnSpMk id="8" creationId="{F4D99031-0AC4-277A-B5E3-1A508C147482}"/>
          </ac:cxnSpMkLst>
        </pc:cxnChg>
        <pc:cxnChg chg="add del mod">
          <ac:chgData name="Ryan Knobel" userId="dc86dbbb8969adbe" providerId="LiveId" clId="{5B6AC26B-6BBE-4FAD-B09D-49AB4B423F68}" dt="2024-07-09T03:25:21.295" v="80" actId="478"/>
          <ac:cxnSpMkLst>
            <pc:docMk/>
            <pc:sldMk cId="2289714851" sldId="330"/>
            <ac:cxnSpMk id="16" creationId="{838B19FF-1875-C4B6-AC1F-5489B31C8478}"/>
          </ac:cxnSpMkLst>
        </pc:cxnChg>
        <pc:cxnChg chg="add mod topLvl">
          <ac:chgData name="Ryan Knobel" userId="dc86dbbb8969adbe" providerId="LiveId" clId="{5B6AC26B-6BBE-4FAD-B09D-49AB4B423F68}" dt="2024-07-09T03:21:56.593" v="37" actId="164"/>
          <ac:cxnSpMkLst>
            <pc:docMk/>
            <pc:sldMk cId="2289714851" sldId="330"/>
            <ac:cxnSpMk id="17" creationId="{33771109-5987-8E5B-4F3D-51497AD2AB4C}"/>
          </ac:cxnSpMkLst>
        </pc:cxnChg>
        <pc:cxnChg chg="add mod topLvl">
          <ac:chgData name="Ryan Knobel" userId="dc86dbbb8969adbe" providerId="LiveId" clId="{5B6AC26B-6BBE-4FAD-B09D-49AB4B423F68}" dt="2024-07-09T03:21:56.593" v="37" actId="164"/>
          <ac:cxnSpMkLst>
            <pc:docMk/>
            <pc:sldMk cId="2289714851" sldId="330"/>
            <ac:cxnSpMk id="18" creationId="{5AF1F339-5D61-4D7D-9D15-F0C2C61EA8BF}"/>
          </ac:cxnSpMkLst>
        </pc:cxnChg>
        <pc:cxnChg chg="add mod topLvl">
          <ac:chgData name="Ryan Knobel" userId="dc86dbbb8969adbe" providerId="LiveId" clId="{5B6AC26B-6BBE-4FAD-B09D-49AB4B423F68}" dt="2024-07-09T03:21:58.203" v="38" actId="164"/>
          <ac:cxnSpMkLst>
            <pc:docMk/>
            <pc:sldMk cId="2289714851" sldId="330"/>
            <ac:cxnSpMk id="19" creationId="{2292300B-CC45-DFEE-B784-3CAE926DDC8A}"/>
          </ac:cxnSpMkLst>
        </pc:cxnChg>
        <pc:cxnChg chg="add mod topLvl">
          <ac:chgData name="Ryan Knobel" userId="dc86dbbb8969adbe" providerId="LiveId" clId="{5B6AC26B-6BBE-4FAD-B09D-49AB4B423F68}" dt="2024-07-09T03:21:58.203" v="38" actId="164"/>
          <ac:cxnSpMkLst>
            <pc:docMk/>
            <pc:sldMk cId="2289714851" sldId="330"/>
            <ac:cxnSpMk id="20" creationId="{6EB0E8F7-0BB8-963A-5FF9-A0919DC15738}"/>
          </ac:cxnSpMkLst>
        </pc:cxnChg>
        <pc:cxnChg chg="add del mod">
          <ac:chgData name="Ryan Knobel" userId="dc86dbbb8969adbe" providerId="LiveId" clId="{5B6AC26B-6BBE-4FAD-B09D-49AB4B423F68}" dt="2024-07-09T03:21:20.679" v="30" actId="478"/>
          <ac:cxnSpMkLst>
            <pc:docMk/>
            <pc:sldMk cId="2289714851" sldId="330"/>
            <ac:cxnSpMk id="23" creationId="{648FE202-885B-4460-6F01-3C48E48F66C9}"/>
          </ac:cxnSpMkLst>
        </pc:cxnChg>
        <pc:cxnChg chg="add del mod">
          <ac:chgData name="Ryan Knobel" userId="dc86dbbb8969adbe" providerId="LiveId" clId="{5B6AC26B-6BBE-4FAD-B09D-49AB4B423F68}" dt="2024-07-09T03:27:40.346" v="101" actId="478"/>
          <ac:cxnSpMkLst>
            <pc:docMk/>
            <pc:sldMk cId="2289714851" sldId="330"/>
            <ac:cxnSpMk id="24" creationId="{EA748355-630C-9F4E-DCE8-B77847EE2F51}"/>
          </ac:cxnSpMkLst>
        </pc:cxnChg>
        <pc:cxnChg chg="mod">
          <ac:chgData name="Ryan Knobel" userId="dc86dbbb8969adbe" providerId="LiveId" clId="{5B6AC26B-6BBE-4FAD-B09D-49AB4B423F68}" dt="2024-07-09T03:22:00.614" v="39"/>
          <ac:cxnSpMkLst>
            <pc:docMk/>
            <pc:sldMk cId="2289714851" sldId="330"/>
            <ac:cxnSpMk id="28" creationId="{95008CE0-DCE2-02C6-3A26-70C79FAD0B83}"/>
          </ac:cxnSpMkLst>
        </pc:cxnChg>
        <pc:cxnChg chg="mod">
          <ac:chgData name="Ryan Knobel" userId="dc86dbbb8969adbe" providerId="LiveId" clId="{5B6AC26B-6BBE-4FAD-B09D-49AB4B423F68}" dt="2024-07-09T03:22:00.614" v="39"/>
          <ac:cxnSpMkLst>
            <pc:docMk/>
            <pc:sldMk cId="2289714851" sldId="330"/>
            <ac:cxnSpMk id="29" creationId="{BC23B5E3-6A4D-5A7C-EF87-8FCDFC8173AA}"/>
          </ac:cxnSpMkLst>
        </pc:cxnChg>
        <pc:cxnChg chg="mod">
          <ac:chgData name="Ryan Knobel" userId="dc86dbbb8969adbe" providerId="LiveId" clId="{5B6AC26B-6BBE-4FAD-B09D-49AB4B423F68}" dt="2024-07-09T03:22:17.879" v="43"/>
          <ac:cxnSpMkLst>
            <pc:docMk/>
            <pc:sldMk cId="2289714851" sldId="330"/>
            <ac:cxnSpMk id="31" creationId="{002FB294-D38D-39D5-44E9-CB3747521010}"/>
          </ac:cxnSpMkLst>
        </pc:cxnChg>
        <pc:cxnChg chg="mod">
          <ac:chgData name="Ryan Knobel" userId="dc86dbbb8969adbe" providerId="LiveId" clId="{5B6AC26B-6BBE-4FAD-B09D-49AB4B423F68}" dt="2024-07-09T03:22:17.879" v="43"/>
          <ac:cxnSpMkLst>
            <pc:docMk/>
            <pc:sldMk cId="2289714851" sldId="330"/>
            <ac:cxnSpMk id="32" creationId="{2D4154A7-23F8-37CD-3243-83BFF3ED3C77}"/>
          </ac:cxnSpMkLst>
        </pc:cxnChg>
        <pc:cxnChg chg="add del mod">
          <ac:chgData name="Ryan Knobel" userId="dc86dbbb8969adbe" providerId="LiveId" clId="{5B6AC26B-6BBE-4FAD-B09D-49AB4B423F68}" dt="2024-07-09T03:27:39.342" v="100" actId="478"/>
          <ac:cxnSpMkLst>
            <pc:docMk/>
            <pc:sldMk cId="2289714851" sldId="330"/>
            <ac:cxnSpMk id="33" creationId="{C40EE8C8-B606-2A52-C054-2EABC574D7C6}"/>
          </ac:cxnSpMkLst>
        </pc:cxnChg>
        <pc:cxnChg chg="add del mod">
          <ac:chgData name="Ryan Knobel" userId="dc86dbbb8969adbe" providerId="LiveId" clId="{5B6AC26B-6BBE-4FAD-B09D-49AB4B423F68}" dt="2024-07-09T03:25:22.135" v="81" actId="478"/>
          <ac:cxnSpMkLst>
            <pc:docMk/>
            <pc:sldMk cId="2289714851" sldId="330"/>
            <ac:cxnSpMk id="34" creationId="{902DDA4B-850D-2A48-AB60-A553A1B019B2}"/>
          </ac:cxnSpMkLst>
        </pc:cxnChg>
        <pc:cxnChg chg="add del mod">
          <ac:chgData name="Ryan Knobel" userId="dc86dbbb8969adbe" providerId="LiveId" clId="{5B6AC26B-6BBE-4FAD-B09D-49AB4B423F68}" dt="2024-07-09T03:32:03.045" v="157" actId="478"/>
          <ac:cxnSpMkLst>
            <pc:docMk/>
            <pc:sldMk cId="2289714851" sldId="330"/>
            <ac:cxnSpMk id="35" creationId="{D8DFF8FE-E7D3-C349-AF02-47A6843B44AE}"/>
          </ac:cxnSpMkLst>
        </pc:cxnChg>
        <pc:cxnChg chg="add del mod">
          <ac:chgData name="Ryan Knobel" userId="dc86dbbb8969adbe" providerId="LiveId" clId="{5B6AC26B-6BBE-4FAD-B09D-49AB4B423F68}" dt="2024-07-09T03:30:51.370" v="132" actId="478"/>
          <ac:cxnSpMkLst>
            <pc:docMk/>
            <pc:sldMk cId="2289714851" sldId="330"/>
            <ac:cxnSpMk id="36" creationId="{0710047F-0330-3471-473A-1AB993E6C119}"/>
          </ac:cxnSpMkLst>
        </pc:cxnChg>
        <pc:cxnChg chg="add del mod">
          <ac:chgData name="Ryan Knobel" userId="dc86dbbb8969adbe" providerId="LiveId" clId="{5B6AC26B-6BBE-4FAD-B09D-49AB4B423F68}" dt="2024-07-09T03:30:51.370" v="132" actId="478"/>
          <ac:cxnSpMkLst>
            <pc:docMk/>
            <pc:sldMk cId="2289714851" sldId="330"/>
            <ac:cxnSpMk id="37" creationId="{BA6495A3-4E44-AC6F-3D03-0802E57EB8D2}"/>
          </ac:cxnSpMkLst>
        </pc:cxnChg>
        <pc:cxnChg chg="add del mod">
          <ac:chgData name="Ryan Knobel" userId="dc86dbbb8969adbe" providerId="LiveId" clId="{5B6AC26B-6BBE-4FAD-B09D-49AB4B423F68}" dt="2024-07-09T03:30:51.370" v="132" actId="478"/>
          <ac:cxnSpMkLst>
            <pc:docMk/>
            <pc:sldMk cId="2289714851" sldId="330"/>
            <ac:cxnSpMk id="38" creationId="{D82E4C9F-9C94-1C0B-144A-99BEA1C6DBF7}"/>
          </ac:cxnSpMkLst>
        </pc:cxnChg>
        <pc:cxnChg chg="add del mod">
          <ac:chgData name="Ryan Knobel" userId="dc86dbbb8969adbe" providerId="LiveId" clId="{5B6AC26B-6BBE-4FAD-B09D-49AB4B423F68}" dt="2024-07-09T03:32:03.045" v="157" actId="478"/>
          <ac:cxnSpMkLst>
            <pc:docMk/>
            <pc:sldMk cId="2289714851" sldId="330"/>
            <ac:cxnSpMk id="39" creationId="{4AD52D4E-5665-85B1-C349-42F09CCE9AC1}"/>
          </ac:cxnSpMkLst>
        </pc:cxnChg>
        <pc:cxnChg chg="add del mod">
          <ac:chgData name="Ryan Knobel" userId="dc86dbbb8969adbe" providerId="LiveId" clId="{5B6AC26B-6BBE-4FAD-B09D-49AB4B423F68}" dt="2024-07-09T03:32:03.045" v="157" actId="478"/>
          <ac:cxnSpMkLst>
            <pc:docMk/>
            <pc:sldMk cId="2289714851" sldId="330"/>
            <ac:cxnSpMk id="40" creationId="{D7513ECA-32CB-0770-9064-78CEEA51C773}"/>
          </ac:cxnSpMkLst>
        </pc:cxnChg>
        <pc:cxnChg chg="add del mod">
          <ac:chgData name="Ryan Knobel" userId="dc86dbbb8969adbe" providerId="LiveId" clId="{5B6AC26B-6BBE-4FAD-B09D-49AB4B423F68}" dt="2024-07-09T03:32:03.045" v="157" actId="478"/>
          <ac:cxnSpMkLst>
            <pc:docMk/>
            <pc:sldMk cId="2289714851" sldId="330"/>
            <ac:cxnSpMk id="41" creationId="{60DA5F09-5424-A5CE-5321-D57CBA0943F3}"/>
          </ac:cxnSpMkLst>
        </pc:cxnChg>
        <pc:cxnChg chg="add del mod topLvl">
          <ac:chgData name="Ryan Knobel" userId="dc86dbbb8969adbe" providerId="LiveId" clId="{5B6AC26B-6BBE-4FAD-B09D-49AB4B423F68}" dt="2024-07-09T03:31:44.174" v="146" actId="478"/>
          <ac:cxnSpMkLst>
            <pc:docMk/>
            <pc:sldMk cId="2289714851" sldId="330"/>
            <ac:cxnSpMk id="42" creationId="{760A9A3B-4766-4BC2-A7C5-8972EB0D04D2}"/>
          </ac:cxnSpMkLst>
        </pc:cxnChg>
        <pc:cxnChg chg="add mod topLvl">
          <ac:chgData name="Ryan Knobel" userId="dc86dbbb8969adbe" providerId="LiveId" clId="{5B6AC26B-6BBE-4FAD-B09D-49AB4B423F68}" dt="2024-07-09T03:31:38.458" v="145" actId="165"/>
          <ac:cxnSpMkLst>
            <pc:docMk/>
            <pc:sldMk cId="2289714851" sldId="330"/>
            <ac:cxnSpMk id="43" creationId="{3B3E82F8-2A16-245E-0E8E-B05D0F241A5B}"/>
          </ac:cxnSpMkLst>
        </pc:cxnChg>
        <pc:cxnChg chg="add del mod topLvl">
          <ac:chgData name="Ryan Knobel" userId="dc86dbbb8969adbe" providerId="LiveId" clId="{5B6AC26B-6BBE-4FAD-B09D-49AB4B423F68}" dt="2024-07-09T03:31:45.939" v="148" actId="478"/>
          <ac:cxnSpMkLst>
            <pc:docMk/>
            <pc:sldMk cId="2289714851" sldId="330"/>
            <ac:cxnSpMk id="44" creationId="{FD81227A-243F-AB17-3BF1-60B26D4E4D7B}"/>
          </ac:cxnSpMkLst>
        </pc:cxnChg>
        <pc:cxnChg chg="add del mod topLvl">
          <ac:chgData name="Ryan Knobel" userId="dc86dbbb8969adbe" providerId="LiveId" clId="{5B6AC26B-6BBE-4FAD-B09D-49AB4B423F68}" dt="2024-07-09T03:31:45.156" v="147" actId="478"/>
          <ac:cxnSpMkLst>
            <pc:docMk/>
            <pc:sldMk cId="2289714851" sldId="330"/>
            <ac:cxnSpMk id="45" creationId="{609F0BC0-8013-E485-3C47-1D928B352DC2}"/>
          </ac:cxnSpMkLst>
        </pc:cxnChg>
        <pc:cxnChg chg="del mod topLvl">
          <ac:chgData name="Ryan Knobel" userId="dc86dbbb8969adbe" providerId="LiveId" clId="{5B6AC26B-6BBE-4FAD-B09D-49AB4B423F68}" dt="2024-07-09T03:31:48.557" v="149" actId="478"/>
          <ac:cxnSpMkLst>
            <pc:docMk/>
            <pc:sldMk cId="2289714851" sldId="330"/>
            <ac:cxnSpMk id="48" creationId="{47808CDA-09F8-34F0-CA1C-BDF7C39858DA}"/>
          </ac:cxnSpMkLst>
        </pc:cxnChg>
        <pc:cxnChg chg="mod topLvl">
          <ac:chgData name="Ryan Knobel" userId="dc86dbbb8969adbe" providerId="LiveId" clId="{5B6AC26B-6BBE-4FAD-B09D-49AB4B423F68}" dt="2024-07-09T03:31:38.458" v="145" actId="165"/>
          <ac:cxnSpMkLst>
            <pc:docMk/>
            <pc:sldMk cId="2289714851" sldId="330"/>
            <ac:cxnSpMk id="49" creationId="{C2736F38-BB79-3868-C3AE-0A5E2EAF31E2}"/>
          </ac:cxnSpMkLst>
        </pc:cxnChg>
        <pc:cxnChg chg="mod topLvl">
          <ac:chgData name="Ryan Knobel" userId="dc86dbbb8969adbe" providerId="LiveId" clId="{5B6AC26B-6BBE-4FAD-B09D-49AB4B423F68}" dt="2024-07-09T03:31:38.458" v="145" actId="165"/>
          <ac:cxnSpMkLst>
            <pc:docMk/>
            <pc:sldMk cId="2289714851" sldId="330"/>
            <ac:cxnSpMk id="50" creationId="{200E88BC-3E6F-8733-A720-D52B7587EBCA}"/>
          </ac:cxnSpMkLst>
        </pc:cxnChg>
        <pc:cxnChg chg="mod topLvl">
          <ac:chgData name="Ryan Knobel" userId="dc86dbbb8969adbe" providerId="LiveId" clId="{5B6AC26B-6BBE-4FAD-B09D-49AB4B423F68}" dt="2024-07-09T03:31:38.458" v="145" actId="165"/>
          <ac:cxnSpMkLst>
            <pc:docMk/>
            <pc:sldMk cId="2289714851" sldId="330"/>
            <ac:cxnSpMk id="51" creationId="{A311C453-E724-0BEE-24A8-3C1982A62006}"/>
          </ac:cxnSpMkLst>
        </pc:cxnChg>
        <pc:cxnChg chg="mod topLvl">
          <ac:chgData name="Ryan Knobel" userId="dc86dbbb8969adbe" providerId="LiveId" clId="{5B6AC26B-6BBE-4FAD-B09D-49AB4B423F68}" dt="2024-07-09T03:31:38.458" v="145" actId="165"/>
          <ac:cxnSpMkLst>
            <pc:docMk/>
            <pc:sldMk cId="2289714851" sldId="330"/>
            <ac:cxnSpMk id="53" creationId="{0E5505AF-5BF1-8DFE-2833-71C7E2C6A8BC}"/>
          </ac:cxnSpMkLst>
        </pc:cxnChg>
        <pc:cxnChg chg="del mod topLvl">
          <ac:chgData name="Ryan Knobel" userId="dc86dbbb8969adbe" providerId="LiveId" clId="{5B6AC26B-6BBE-4FAD-B09D-49AB4B423F68}" dt="2024-07-09T03:31:51.421" v="152" actId="478"/>
          <ac:cxnSpMkLst>
            <pc:docMk/>
            <pc:sldMk cId="2289714851" sldId="330"/>
            <ac:cxnSpMk id="54" creationId="{733B2639-8E5F-B040-5AA1-7656019F449A}"/>
          </ac:cxnSpMkLst>
        </pc:cxnChg>
        <pc:cxnChg chg="del mod topLvl">
          <ac:chgData name="Ryan Knobel" userId="dc86dbbb8969adbe" providerId="LiveId" clId="{5B6AC26B-6BBE-4FAD-B09D-49AB4B423F68}" dt="2024-07-09T03:31:50.446" v="151" actId="478"/>
          <ac:cxnSpMkLst>
            <pc:docMk/>
            <pc:sldMk cId="2289714851" sldId="330"/>
            <ac:cxnSpMk id="55" creationId="{3F215D5A-8B69-CCF6-B26F-89999375FEC7}"/>
          </ac:cxnSpMkLst>
        </pc:cxnChg>
        <pc:cxnChg chg="del mod topLvl">
          <ac:chgData name="Ryan Knobel" userId="dc86dbbb8969adbe" providerId="LiveId" clId="{5B6AC26B-6BBE-4FAD-B09D-49AB4B423F68}" dt="2024-07-09T03:31:49.506" v="150" actId="478"/>
          <ac:cxnSpMkLst>
            <pc:docMk/>
            <pc:sldMk cId="2289714851" sldId="330"/>
            <ac:cxnSpMk id="56" creationId="{10C844C3-2789-7580-2898-34109DC1CB0A}"/>
          </ac:cxnSpMkLst>
        </pc:cxnChg>
        <pc:cxnChg chg="del mod topLvl">
          <ac:chgData name="Ryan Knobel" userId="dc86dbbb8969adbe" providerId="LiveId" clId="{5B6AC26B-6BBE-4FAD-B09D-49AB4B423F68}" dt="2024-07-09T03:31:54.497" v="154" actId="478"/>
          <ac:cxnSpMkLst>
            <pc:docMk/>
            <pc:sldMk cId="2289714851" sldId="330"/>
            <ac:cxnSpMk id="58" creationId="{4FC63AB3-0662-13CE-3449-7D09B11C7C94}"/>
          </ac:cxnSpMkLst>
        </pc:cxnChg>
        <pc:cxnChg chg="mod topLvl">
          <ac:chgData name="Ryan Knobel" userId="dc86dbbb8969adbe" providerId="LiveId" clId="{5B6AC26B-6BBE-4FAD-B09D-49AB4B423F68}" dt="2024-07-09T03:31:38.458" v="145" actId="165"/>
          <ac:cxnSpMkLst>
            <pc:docMk/>
            <pc:sldMk cId="2289714851" sldId="330"/>
            <ac:cxnSpMk id="59" creationId="{340E54A2-7341-E528-6150-83DB540326F9}"/>
          </ac:cxnSpMkLst>
        </pc:cxnChg>
        <pc:cxnChg chg="del mod topLvl">
          <ac:chgData name="Ryan Knobel" userId="dc86dbbb8969adbe" providerId="LiveId" clId="{5B6AC26B-6BBE-4FAD-B09D-49AB4B423F68}" dt="2024-07-09T03:31:53.510" v="153" actId="478"/>
          <ac:cxnSpMkLst>
            <pc:docMk/>
            <pc:sldMk cId="2289714851" sldId="330"/>
            <ac:cxnSpMk id="60" creationId="{E9849B9F-9FE8-C590-3ED1-A0A0CE265042}"/>
          </ac:cxnSpMkLst>
        </pc:cxnChg>
        <pc:cxnChg chg="mod topLvl">
          <ac:chgData name="Ryan Knobel" userId="dc86dbbb8969adbe" providerId="LiveId" clId="{5B6AC26B-6BBE-4FAD-B09D-49AB4B423F68}" dt="2024-07-09T03:31:38.458" v="145" actId="165"/>
          <ac:cxnSpMkLst>
            <pc:docMk/>
            <pc:sldMk cId="2289714851" sldId="330"/>
            <ac:cxnSpMk id="61" creationId="{5310263E-BBE6-2465-D620-1E72C6E56340}"/>
          </ac:cxnSpMkLst>
        </pc:cxnChg>
        <pc:cxnChg chg="del mod topLvl">
          <ac:chgData name="Ryan Knobel" userId="dc86dbbb8969adbe" providerId="LiveId" clId="{5B6AC26B-6BBE-4FAD-B09D-49AB4B423F68}" dt="2024-07-09T03:31:55.989" v="155" actId="478"/>
          <ac:cxnSpMkLst>
            <pc:docMk/>
            <pc:sldMk cId="2289714851" sldId="330"/>
            <ac:cxnSpMk id="63" creationId="{7D4A774D-22F8-45B0-A73A-86517A71FFBF}"/>
          </ac:cxnSpMkLst>
        </pc:cxnChg>
        <pc:cxnChg chg="del mod topLvl">
          <ac:chgData name="Ryan Knobel" userId="dc86dbbb8969adbe" providerId="LiveId" clId="{5B6AC26B-6BBE-4FAD-B09D-49AB4B423F68}" dt="2024-07-09T03:31:57.737" v="156" actId="478"/>
          <ac:cxnSpMkLst>
            <pc:docMk/>
            <pc:sldMk cId="2289714851" sldId="330"/>
            <ac:cxnSpMk id="64" creationId="{CFF06734-9A55-6DE3-76D4-472BFE8F2ECE}"/>
          </ac:cxnSpMkLst>
        </pc:cxnChg>
        <pc:cxnChg chg="del mod topLvl">
          <ac:chgData name="Ryan Knobel" userId="dc86dbbb8969adbe" providerId="LiveId" clId="{5B6AC26B-6BBE-4FAD-B09D-49AB4B423F68}" dt="2024-07-09T03:33:03.997" v="181" actId="478"/>
          <ac:cxnSpMkLst>
            <pc:docMk/>
            <pc:sldMk cId="2289714851" sldId="330"/>
            <ac:cxnSpMk id="65" creationId="{08BEB0B1-A3AD-A4C2-FB6C-FF3F8C809355}"/>
          </ac:cxnSpMkLst>
        </pc:cxnChg>
        <pc:cxnChg chg="del mod topLvl">
          <ac:chgData name="Ryan Knobel" userId="dc86dbbb8969adbe" providerId="LiveId" clId="{5B6AC26B-6BBE-4FAD-B09D-49AB4B423F68}" dt="2024-07-09T03:33:05.170" v="182" actId="478"/>
          <ac:cxnSpMkLst>
            <pc:docMk/>
            <pc:sldMk cId="2289714851" sldId="330"/>
            <ac:cxnSpMk id="66" creationId="{5C6C9CAE-92B0-344E-0203-D6F0AB1D8743}"/>
          </ac:cxnSpMkLst>
        </pc:cxnChg>
      </pc:sldChg>
      <pc:sldChg chg="addSp delSp modSp mod">
        <pc:chgData name="Ryan Knobel" userId="dc86dbbb8969adbe" providerId="LiveId" clId="{5B6AC26B-6BBE-4FAD-B09D-49AB4B423F68}" dt="2024-07-09T03:33:07.460" v="184" actId="478"/>
        <pc:sldMkLst>
          <pc:docMk/>
          <pc:sldMk cId="172519829" sldId="331"/>
        </pc:sldMkLst>
        <pc:grpChg chg="add del mod">
          <ac:chgData name="Ryan Knobel" userId="dc86dbbb8969adbe" providerId="LiveId" clId="{5B6AC26B-6BBE-4FAD-B09D-49AB4B423F68}" dt="2024-07-09T03:25:29.005" v="85" actId="478"/>
          <ac:grpSpMkLst>
            <pc:docMk/>
            <pc:sldMk cId="172519829" sldId="331"/>
            <ac:grpSpMk id="8" creationId="{0D6CC34F-B9D0-8035-C85E-BE65A1A98351}"/>
          </ac:grpSpMkLst>
        </pc:grpChg>
        <pc:grpChg chg="add del mod">
          <ac:chgData name="Ryan Knobel" userId="dc86dbbb8969adbe" providerId="LiveId" clId="{5B6AC26B-6BBE-4FAD-B09D-49AB4B423F68}" dt="2024-07-09T03:32:17.526" v="159" actId="478"/>
          <ac:grpSpMkLst>
            <pc:docMk/>
            <pc:sldMk cId="172519829" sldId="331"/>
            <ac:grpSpMk id="18" creationId="{7ED6E7D3-9FCE-624A-F954-1F9C2ED825F0}"/>
          </ac:grpSpMkLst>
        </pc:grpChg>
        <pc:cxnChg chg="add del mod">
          <ac:chgData name="Ryan Knobel" userId="dc86dbbb8969adbe" providerId="LiveId" clId="{5B6AC26B-6BBE-4FAD-B09D-49AB4B423F68}" dt="2024-07-09T03:25:27.401" v="83" actId="478"/>
          <ac:cxnSpMkLst>
            <pc:docMk/>
            <pc:sldMk cId="172519829" sldId="331"/>
            <ac:cxnSpMk id="7" creationId="{85F7BCB9-85E2-A7A4-5CD4-AF44C630CBF6}"/>
          </ac:cxnSpMkLst>
        </pc:cxnChg>
        <pc:cxnChg chg="mod">
          <ac:chgData name="Ryan Knobel" userId="dc86dbbb8969adbe" providerId="LiveId" clId="{5B6AC26B-6BBE-4FAD-B09D-49AB4B423F68}" dt="2024-07-09T03:23:54.281" v="54"/>
          <ac:cxnSpMkLst>
            <pc:docMk/>
            <pc:sldMk cId="172519829" sldId="331"/>
            <ac:cxnSpMk id="9" creationId="{EB605FD5-6EA5-5245-A0C0-BD5A832CE1C5}"/>
          </ac:cxnSpMkLst>
        </pc:cxnChg>
        <pc:cxnChg chg="mod">
          <ac:chgData name="Ryan Knobel" userId="dc86dbbb8969adbe" providerId="LiveId" clId="{5B6AC26B-6BBE-4FAD-B09D-49AB4B423F68}" dt="2024-07-09T03:23:54.281" v="54"/>
          <ac:cxnSpMkLst>
            <pc:docMk/>
            <pc:sldMk cId="172519829" sldId="331"/>
            <ac:cxnSpMk id="16" creationId="{AEFF7E46-51D1-41A5-1942-1E7BEA39FD99}"/>
          </ac:cxnSpMkLst>
        </pc:cxnChg>
        <pc:cxnChg chg="add del mod">
          <ac:chgData name="Ryan Knobel" userId="dc86dbbb8969adbe" providerId="LiveId" clId="{5B6AC26B-6BBE-4FAD-B09D-49AB4B423F68}" dt="2024-07-09T03:32:16.667" v="158" actId="478"/>
          <ac:cxnSpMkLst>
            <pc:docMk/>
            <pc:sldMk cId="172519829" sldId="331"/>
            <ac:cxnSpMk id="17" creationId="{855A99D0-7F1B-0A15-6D69-91C244DAD2B5}"/>
          </ac:cxnSpMkLst>
        </pc:cxnChg>
        <pc:cxnChg chg="mod">
          <ac:chgData name="Ryan Knobel" userId="dc86dbbb8969adbe" providerId="LiveId" clId="{5B6AC26B-6BBE-4FAD-B09D-49AB4B423F68}" dt="2024-07-09T03:23:54.281" v="54"/>
          <ac:cxnSpMkLst>
            <pc:docMk/>
            <pc:sldMk cId="172519829" sldId="331"/>
            <ac:cxnSpMk id="19" creationId="{17206527-C995-F4A8-36EB-059735DE9413}"/>
          </ac:cxnSpMkLst>
        </pc:cxnChg>
        <pc:cxnChg chg="mod">
          <ac:chgData name="Ryan Knobel" userId="dc86dbbb8969adbe" providerId="LiveId" clId="{5B6AC26B-6BBE-4FAD-B09D-49AB4B423F68}" dt="2024-07-09T03:23:54.281" v="54"/>
          <ac:cxnSpMkLst>
            <pc:docMk/>
            <pc:sldMk cId="172519829" sldId="331"/>
            <ac:cxnSpMk id="20" creationId="{B0D5D891-107F-619E-9DC7-8B00B2AE224B}"/>
          </ac:cxnSpMkLst>
        </pc:cxnChg>
        <pc:cxnChg chg="add del mod">
          <ac:chgData name="Ryan Knobel" userId="dc86dbbb8969adbe" providerId="LiveId" clId="{5B6AC26B-6BBE-4FAD-B09D-49AB4B423F68}" dt="2024-07-09T03:32:18.407" v="160" actId="478"/>
          <ac:cxnSpMkLst>
            <pc:docMk/>
            <pc:sldMk cId="172519829" sldId="331"/>
            <ac:cxnSpMk id="21" creationId="{119BA504-5F86-0BF3-C3D6-BE53404EF074}"/>
          </ac:cxnSpMkLst>
        </pc:cxnChg>
        <pc:cxnChg chg="add del mod">
          <ac:chgData name="Ryan Knobel" userId="dc86dbbb8969adbe" providerId="LiveId" clId="{5B6AC26B-6BBE-4FAD-B09D-49AB4B423F68}" dt="2024-07-09T03:25:28.146" v="84" actId="478"/>
          <ac:cxnSpMkLst>
            <pc:docMk/>
            <pc:sldMk cId="172519829" sldId="331"/>
            <ac:cxnSpMk id="22" creationId="{75236B45-4721-BA5C-4AC4-9858BC8405A4}"/>
          </ac:cxnSpMkLst>
        </pc:cxnChg>
        <pc:cxnChg chg="add mod">
          <ac:chgData name="Ryan Knobel" userId="dc86dbbb8969adbe" providerId="LiveId" clId="{5B6AC26B-6BBE-4FAD-B09D-49AB4B423F68}" dt="2024-07-09T03:32:19.398" v="161"/>
          <ac:cxnSpMkLst>
            <pc:docMk/>
            <pc:sldMk cId="172519829" sldId="331"/>
            <ac:cxnSpMk id="23" creationId="{69A4785A-0112-8FC6-B753-48CD4DEF3D91}"/>
          </ac:cxnSpMkLst>
        </pc:cxnChg>
        <pc:cxnChg chg="add mod">
          <ac:chgData name="Ryan Knobel" userId="dc86dbbb8969adbe" providerId="LiveId" clId="{5B6AC26B-6BBE-4FAD-B09D-49AB4B423F68}" dt="2024-07-09T03:32:19.398" v="161"/>
          <ac:cxnSpMkLst>
            <pc:docMk/>
            <pc:sldMk cId="172519829" sldId="331"/>
            <ac:cxnSpMk id="24" creationId="{AC83EDC7-8F14-EB9A-7719-289B3E46C0DA}"/>
          </ac:cxnSpMkLst>
        </pc:cxnChg>
        <pc:cxnChg chg="add mod">
          <ac:chgData name="Ryan Knobel" userId="dc86dbbb8969adbe" providerId="LiveId" clId="{5B6AC26B-6BBE-4FAD-B09D-49AB4B423F68}" dt="2024-07-09T03:32:19.398" v="161"/>
          <ac:cxnSpMkLst>
            <pc:docMk/>
            <pc:sldMk cId="172519829" sldId="331"/>
            <ac:cxnSpMk id="25" creationId="{5DEC2BF8-9C86-25F1-D028-B5235383D504}"/>
          </ac:cxnSpMkLst>
        </pc:cxnChg>
        <pc:cxnChg chg="add mod">
          <ac:chgData name="Ryan Knobel" userId="dc86dbbb8969adbe" providerId="LiveId" clId="{5B6AC26B-6BBE-4FAD-B09D-49AB4B423F68}" dt="2024-07-09T03:32:19.398" v="161"/>
          <ac:cxnSpMkLst>
            <pc:docMk/>
            <pc:sldMk cId="172519829" sldId="331"/>
            <ac:cxnSpMk id="26" creationId="{6B8DA768-CC2E-AEA4-06CE-3E864E55D3D3}"/>
          </ac:cxnSpMkLst>
        </pc:cxnChg>
        <pc:cxnChg chg="add mod">
          <ac:chgData name="Ryan Knobel" userId="dc86dbbb8969adbe" providerId="LiveId" clId="{5B6AC26B-6BBE-4FAD-B09D-49AB4B423F68}" dt="2024-07-09T03:32:19.398" v="161"/>
          <ac:cxnSpMkLst>
            <pc:docMk/>
            <pc:sldMk cId="172519829" sldId="331"/>
            <ac:cxnSpMk id="27" creationId="{10D3434E-12BB-07D4-8410-1D4F732AD3F6}"/>
          </ac:cxnSpMkLst>
        </pc:cxnChg>
        <pc:cxnChg chg="add mod">
          <ac:chgData name="Ryan Knobel" userId="dc86dbbb8969adbe" providerId="LiveId" clId="{5B6AC26B-6BBE-4FAD-B09D-49AB4B423F68}" dt="2024-07-09T03:32:19.398" v="161"/>
          <ac:cxnSpMkLst>
            <pc:docMk/>
            <pc:sldMk cId="172519829" sldId="331"/>
            <ac:cxnSpMk id="28" creationId="{7B180F26-7835-7DDA-AED7-5DC117B9F0D4}"/>
          </ac:cxnSpMkLst>
        </pc:cxnChg>
        <pc:cxnChg chg="add mod">
          <ac:chgData name="Ryan Knobel" userId="dc86dbbb8969adbe" providerId="LiveId" clId="{5B6AC26B-6BBE-4FAD-B09D-49AB4B423F68}" dt="2024-07-09T03:32:19.398" v="161"/>
          <ac:cxnSpMkLst>
            <pc:docMk/>
            <pc:sldMk cId="172519829" sldId="331"/>
            <ac:cxnSpMk id="29" creationId="{DC277D4E-F972-5F2E-E46A-19624C5862E5}"/>
          </ac:cxnSpMkLst>
        </pc:cxnChg>
        <pc:cxnChg chg="add del mod">
          <ac:chgData name="Ryan Knobel" userId="dc86dbbb8969adbe" providerId="LiveId" clId="{5B6AC26B-6BBE-4FAD-B09D-49AB4B423F68}" dt="2024-07-09T03:33:07.460" v="184" actId="478"/>
          <ac:cxnSpMkLst>
            <pc:docMk/>
            <pc:sldMk cId="172519829" sldId="331"/>
            <ac:cxnSpMk id="30" creationId="{0FB505F3-FC24-412F-A8C7-9B03618427B8}"/>
          </ac:cxnSpMkLst>
        </pc:cxnChg>
        <pc:cxnChg chg="add del mod">
          <ac:chgData name="Ryan Knobel" userId="dc86dbbb8969adbe" providerId="LiveId" clId="{5B6AC26B-6BBE-4FAD-B09D-49AB4B423F68}" dt="2024-07-09T03:33:06.600" v="183" actId="478"/>
          <ac:cxnSpMkLst>
            <pc:docMk/>
            <pc:sldMk cId="172519829" sldId="331"/>
            <ac:cxnSpMk id="31" creationId="{2C52961B-AB41-6944-3302-E1D203825FE6}"/>
          </ac:cxnSpMkLst>
        </pc:cxnChg>
      </pc:sldChg>
      <pc:sldChg chg="addSp delSp modSp mod">
        <pc:chgData name="Ryan Knobel" userId="dc86dbbb8969adbe" providerId="LiveId" clId="{5B6AC26B-6BBE-4FAD-B09D-49AB4B423F68}" dt="2024-07-09T03:33:09.717" v="186" actId="478"/>
        <pc:sldMkLst>
          <pc:docMk/>
          <pc:sldMk cId="2262342363" sldId="332"/>
        </pc:sldMkLst>
        <pc:grpChg chg="add del mod">
          <ac:chgData name="Ryan Knobel" userId="dc86dbbb8969adbe" providerId="LiveId" clId="{5B6AC26B-6BBE-4FAD-B09D-49AB4B423F68}" dt="2024-07-09T03:25:37.917" v="88" actId="478"/>
          <ac:grpSpMkLst>
            <pc:docMk/>
            <pc:sldMk cId="2262342363" sldId="332"/>
            <ac:grpSpMk id="8" creationId="{8FD814A9-ABCC-BC07-3760-AC310F194918}"/>
          </ac:grpSpMkLst>
        </pc:grpChg>
        <pc:grpChg chg="add del mod">
          <ac:chgData name="Ryan Knobel" userId="dc86dbbb8969adbe" providerId="LiveId" clId="{5B6AC26B-6BBE-4FAD-B09D-49AB4B423F68}" dt="2024-07-09T03:32:24.090" v="163" actId="478"/>
          <ac:grpSpMkLst>
            <pc:docMk/>
            <pc:sldMk cId="2262342363" sldId="332"/>
            <ac:grpSpMk id="18" creationId="{C8DDC73A-A8AF-6DA8-8629-8E94ED0ACD90}"/>
          </ac:grpSpMkLst>
        </pc:grpChg>
        <pc:cxnChg chg="add del mod">
          <ac:chgData name="Ryan Knobel" userId="dc86dbbb8969adbe" providerId="LiveId" clId="{5B6AC26B-6BBE-4FAD-B09D-49AB4B423F68}" dt="2024-07-09T03:25:34.974" v="86" actId="478"/>
          <ac:cxnSpMkLst>
            <pc:docMk/>
            <pc:sldMk cId="2262342363" sldId="332"/>
            <ac:cxnSpMk id="7" creationId="{F2103DEA-DA49-9AFD-4367-DE4278C74FDE}"/>
          </ac:cxnSpMkLst>
        </pc:cxnChg>
        <pc:cxnChg chg="mod">
          <ac:chgData name="Ryan Knobel" userId="dc86dbbb8969adbe" providerId="LiveId" clId="{5B6AC26B-6BBE-4FAD-B09D-49AB4B423F68}" dt="2024-07-09T03:23:58.173" v="55"/>
          <ac:cxnSpMkLst>
            <pc:docMk/>
            <pc:sldMk cId="2262342363" sldId="332"/>
            <ac:cxnSpMk id="9" creationId="{2ACBDC02-7F9E-5E5A-EF33-48FFF39EBAC2}"/>
          </ac:cxnSpMkLst>
        </pc:cxnChg>
        <pc:cxnChg chg="mod">
          <ac:chgData name="Ryan Knobel" userId="dc86dbbb8969adbe" providerId="LiveId" clId="{5B6AC26B-6BBE-4FAD-B09D-49AB4B423F68}" dt="2024-07-09T03:23:58.173" v="55"/>
          <ac:cxnSpMkLst>
            <pc:docMk/>
            <pc:sldMk cId="2262342363" sldId="332"/>
            <ac:cxnSpMk id="16" creationId="{B90FFA30-1867-5C42-2C6F-328B01B1B424}"/>
          </ac:cxnSpMkLst>
        </pc:cxnChg>
        <pc:cxnChg chg="add del mod">
          <ac:chgData name="Ryan Knobel" userId="dc86dbbb8969adbe" providerId="LiveId" clId="{5B6AC26B-6BBE-4FAD-B09D-49AB4B423F68}" dt="2024-07-09T03:32:22.916" v="162" actId="478"/>
          <ac:cxnSpMkLst>
            <pc:docMk/>
            <pc:sldMk cId="2262342363" sldId="332"/>
            <ac:cxnSpMk id="17" creationId="{BC10E02A-24B9-D5DF-A3FB-9806E22B719A}"/>
          </ac:cxnSpMkLst>
        </pc:cxnChg>
        <pc:cxnChg chg="mod">
          <ac:chgData name="Ryan Knobel" userId="dc86dbbb8969adbe" providerId="LiveId" clId="{5B6AC26B-6BBE-4FAD-B09D-49AB4B423F68}" dt="2024-07-09T03:23:58.173" v="55"/>
          <ac:cxnSpMkLst>
            <pc:docMk/>
            <pc:sldMk cId="2262342363" sldId="332"/>
            <ac:cxnSpMk id="19" creationId="{B695E07B-D125-E6C3-4545-ED62EAA5D6B3}"/>
          </ac:cxnSpMkLst>
        </pc:cxnChg>
        <pc:cxnChg chg="mod">
          <ac:chgData name="Ryan Knobel" userId="dc86dbbb8969adbe" providerId="LiveId" clId="{5B6AC26B-6BBE-4FAD-B09D-49AB4B423F68}" dt="2024-07-09T03:23:58.173" v="55"/>
          <ac:cxnSpMkLst>
            <pc:docMk/>
            <pc:sldMk cId="2262342363" sldId="332"/>
            <ac:cxnSpMk id="20" creationId="{655A64CC-82D7-F40F-4F70-FE552800D640}"/>
          </ac:cxnSpMkLst>
        </pc:cxnChg>
        <pc:cxnChg chg="add del mod">
          <ac:chgData name="Ryan Knobel" userId="dc86dbbb8969adbe" providerId="LiveId" clId="{5B6AC26B-6BBE-4FAD-B09D-49AB4B423F68}" dt="2024-07-09T03:32:24.768" v="164" actId="478"/>
          <ac:cxnSpMkLst>
            <pc:docMk/>
            <pc:sldMk cId="2262342363" sldId="332"/>
            <ac:cxnSpMk id="21" creationId="{570BB291-4D05-3FD8-5221-BEA90442B878}"/>
          </ac:cxnSpMkLst>
        </pc:cxnChg>
        <pc:cxnChg chg="add del mod">
          <ac:chgData name="Ryan Knobel" userId="dc86dbbb8969adbe" providerId="LiveId" clId="{5B6AC26B-6BBE-4FAD-B09D-49AB4B423F68}" dt="2024-07-09T03:25:35.880" v="87" actId="478"/>
          <ac:cxnSpMkLst>
            <pc:docMk/>
            <pc:sldMk cId="2262342363" sldId="332"/>
            <ac:cxnSpMk id="22" creationId="{27C1C392-E88D-EC3B-88C3-B83287521E2B}"/>
          </ac:cxnSpMkLst>
        </pc:cxnChg>
        <pc:cxnChg chg="add mod">
          <ac:chgData name="Ryan Knobel" userId="dc86dbbb8969adbe" providerId="LiveId" clId="{5B6AC26B-6BBE-4FAD-B09D-49AB4B423F68}" dt="2024-07-09T03:32:25.785" v="165"/>
          <ac:cxnSpMkLst>
            <pc:docMk/>
            <pc:sldMk cId="2262342363" sldId="332"/>
            <ac:cxnSpMk id="23" creationId="{5A2E7F0A-E262-E31D-23DC-AD3CCE0FD014}"/>
          </ac:cxnSpMkLst>
        </pc:cxnChg>
        <pc:cxnChg chg="add mod">
          <ac:chgData name="Ryan Knobel" userId="dc86dbbb8969adbe" providerId="LiveId" clId="{5B6AC26B-6BBE-4FAD-B09D-49AB4B423F68}" dt="2024-07-09T03:32:25.785" v="165"/>
          <ac:cxnSpMkLst>
            <pc:docMk/>
            <pc:sldMk cId="2262342363" sldId="332"/>
            <ac:cxnSpMk id="24" creationId="{21D61407-4B39-CC97-C6B8-FE49635AA5EA}"/>
          </ac:cxnSpMkLst>
        </pc:cxnChg>
        <pc:cxnChg chg="add mod">
          <ac:chgData name="Ryan Knobel" userId="dc86dbbb8969adbe" providerId="LiveId" clId="{5B6AC26B-6BBE-4FAD-B09D-49AB4B423F68}" dt="2024-07-09T03:32:25.785" v="165"/>
          <ac:cxnSpMkLst>
            <pc:docMk/>
            <pc:sldMk cId="2262342363" sldId="332"/>
            <ac:cxnSpMk id="25" creationId="{4143AE4F-3D99-2591-31EA-A9F7FA10DABD}"/>
          </ac:cxnSpMkLst>
        </pc:cxnChg>
        <pc:cxnChg chg="add mod">
          <ac:chgData name="Ryan Knobel" userId="dc86dbbb8969adbe" providerId="LiveId" clId="{5B6AC26B-6BBE-4FAD-B09D-49AB4B423F68}" dt="2024-07-09T03:32:25.785" v="165"/>
          <ac:cxnSpMkLst>
            <pc:docMk/>
            <pc:sldMk cId="2262342363" sldId="332"/>
            <ac:cxnSpMk id="26" creationId="{27BBB007-E9D8-7189-0A58-17E5B6AAF0C3}"/>
          </ac:cxnSpMkLst>
        </pc:cxnChg>
        <pc:cxnChg chg="add mod">
          <ac:chgData name="Ryan Knobel" userId="dc86dbbb8969adbe" providerId="LiveId" clId="{5B6AC26B-6BBE-4FAD-B09D-49AB4B423F68}" dt="2024-07-09T03:32:25.785" v="165"/>
          <ac:cxnSpMkLst>
            <pc:docMk/>
            <pc:sldMk cId="2262342363" sldId="332"/>
            <ac:cxnSpMk id="27" creationId="{C542419C-83E1-6D58-8E8B-6B6438460442}"/>
          </ac:cxnSpMkLst>
        </pc:cxnChg>
        <pc:cxnChg chg="add mod">
          <ac:chgData name="Ryan Knobel" userId="dc86dbbb8969adbe" providerId="LiveId" clId="{5B6AC26B-6BBE-4FAD-B09D-49AB4B423F68}" dt="2024-07-09T03:32:25.785" v="165"/>
          <ac:cxnSpMkLst>
            <pc:docMk/>
            <pc:sldMk cId="2262342363" sldId="332"/>
            <ac:cxnSpMk id="28" creationId="{A6F48405-6FBC-B148-A5E4-8480F4A9436E}"/>
          </ac:cxnSpMkLst>
        </pc:cxnChg>
        <pc:cxnChg chg="add mod">
          <ac:chgData name="Ryan Knobel" userId="dc86dbbb8969adbe" providerId="LiveId" clId="{5B6AC26B-6BBE-4FAD-B09D-49AB4B423F68}" dt="2024-07-09T03:32:25.785" v="165"/>
          <ac:cxnSpMkLst>
            <pc:docMk/>
            <pc:sldMk cId="2262342363" sldId="332"/>
            <ac:cxnSpMk id="29" creationId="{1A96570B-8A08-187B-9316-DD925881845E}"/>
          </ac:cxnSpMkLst>
        </pc:cxnChg>
        <pc:cxnChg chg="add del mod">
          <ac:chgData name="Ryan Knobel" userId="dc86dbbb8969adbe" providerId="LiveId" clId="{5B6AC26B-6BBE-4FAD-B09D-49AB4B423F68}" dt="2024-07-09T03:33:08.938" v="185" actId="478"/>
          <ac:cxnSpMkLst>
            <pc:docMk/>
            <pc:sldMk cId="2262342363" sldId="332"/>
            <ac:cxnSpMk id="30" creationId="{2C56F9DA-0E6A-AAE2-2844-CBDE72373A59}"/>
          </ac:cxnSpMkLst>
        </pc:cxnChg>
        <pc:cxnChg chg="add del mod">
          <ac:chgData name="Ryan Knobel" userId="dc86dbbb8969adbe" providerId="LiveId" clId="{5B6AC26B-6BBE-4FAD-B09D-49AB4B423F68}" dt="2024-07-09T03:33:09.717" v="186" actId="478"/>
          <ac:cxnSpMkLst>
            <pc:docMk/>
            <pc:sldMk cId="2262342363" sldId="332"/>
            <ac:cxnSpMk id="31" creationId="{F73A06B0-48F5-2C5B-1AA4-3EDDB7DDCEAA}"/>
          </ac:cxnSpMkLst>
        </pc:cxnChg>
      </pc:sldChg>
      <pc:sldChg chg="addSp delSp modSp mod">
        <pc:chgData name="Ryan Knobel" userId="dc86dbbb8969adbe" providerId="LiveId" clId="{5B6AC26B-6BBE-4FAD-B09D-49AB4B423F68}" dt="2024-07-09T03:32:35.372" v="170"/>
        <pc:sldMkLst>
          <pc:docMk/>
          <pc:sldMk cId="3762720056" sldId="333"/>
        </pc:sldMkLst>
        <pc:grpChg chg="add del mod">
          <ac:chgData name="Ryan Knobel" userId="dc86dbbb8969adbe" providerId="LiveId" clId="{5B6AC26B-6BBE-4FAD-B09D-49AB4B423F68}" dt="2024-07-09T03:25:44.301" v="90" actId="478"/>
          <ac:grpSpMkLst>
            <pc:docMk/>
            <pc:sldMk cId="3762720056" sldId="333"/>
            <ac:grpSpMk id="8" creationId="{3CBF5192-B8E2-04D7-E703-BAEE69C9F8DC}"/>
          </ac:grpSpMkLst>
        </pc:grpChg>
        <pc:grpChg chg="add del mod">
          <ac:chgData name="Ryan Knobel" userId="dc86dbbb8969adbe" providerId="LiveId" clId="{5B6AC26B-6BBE-4FAD-B09D-49AB4B423F68}" dt="2024-07-09T03:32:32.103" v="167" actId="478"/>
          <ac:grpSpMkLst>
            <pc:docMk/>
            <pc:sldMk cId="3762720056" sldId="333"/>
            <ac:grpSpMk id="18" creationId="{6D5A1145-B740-0248-D21F-9468D2A7CC2F}"/>
          </ac:grpSpMkLst>
        </pc:grpChg>
        <pc:cxnChg chg="add del mod">
          <ac:chgData name="Ryan Knobel" userId="dc86dbbb8969adbe" providerId="LiveId" clId="{5B6AC26B-6BBE-4FAD-B09D-49AB4B423F68}" dt="2024-07-09T03:32:34.279" v="169" actId="478"/>
          <ac:cxnSpMkLst>
            <pc:docMk/>
            <pc:sldMk cId="3762720056" sldId="333"/>
            <ac:cxnSpMk id="7" creationId="{09A8940B-9D2C-8556-4570-25221CD34E53}"/>
          </ac:cxnSpMkLst>
        </pc:cxnChg>
        <pc:cxnChg chg="mod">
          <ac:chgData name="Ryan Knobel" userId="dc86dbbb8969adbe" providerId="LiveId" clId="{5B6AC26B-6BBE-4FAD-B09D-49AB4B423F68}" dt="2024-07-09T03:24:01.281" v="56"/>
          <ac:cxnSpMkLst>
            <pc:docMk/>
            <pc:sldMk cId="3762720056" sldId="333"/>
            <ac:cxnSpMk id="9" creationId="{F93DD99E-EF1A-A986-BD67-FB1493C55DB0}"/>
          </ac:cxnSpMkLst>
        </pc:cxnChg>
        <pc:cxnChg chg="mod">
          <ac:chgData name="Ryan Knobel" userId="dc86dbbb8969adbe" providerId="LiveId" clId="{5B6AC26B-6BBE-4FAD-B09D-49AB4B423F68}" dt="2024-07-09T03:24:01.281" v="56"/>
          <ac:cxnSpMkLst>
            <pc:docMk/>
            <pc:sldMk cId="3762720056" sldId="333"/>
            <ac:cxnSpMk id="16" creationId="{3D705CA7-8CBE-55B3-318B-E3A453A2E325}"/>
          </ac:cxnSpMkLst>
        </pc:cxnChg>
        <pc:cxnChg chg="add del mod">
          <ac:chgData name="Ryan Knobel" userId="dc86dbbb8969adbe" providerId="LiveId" clId="{5B6AC26B-6BBE-4FAD-B09D-49AB4B423F68}" dt="2024-07-09T03:32:31.266" v="166" actId="478"/>
          <ac:cxnSpMkLst>
            <pc:docMk/>
            <pc:sldMk cId="3762720056" sldId="333"/>
            <ac:cxnSpMk id="17" creationId="{DFED6C7E-A497-721A-6EB6-B6D3EC958BA4}"/>
          </ac:cxnSpMkLst>
        </pc:cxnChg>
        <pc:cxnChg chg="mod">
          <ac:chgData name="Ryan Knobel" userId="dc86dbbb8969adbe" providerId="LiveId" clId="{5B6AC26B-6BBE-4FAD-B09D-49AB4B423F68}" dt="2024-07-09T03:24:01.281" v="56"/>
          <ac:cxnSpMkLst>
            <pc:docMk/>
            <pc:sldMk cId="3762720056" sldId="333"/>
            <ac:cxnSpMk id="19" creationId="{55D091A2-BA83-982A-23C7-41084F2DB2ED}"/>
          </ac:cxnSpMkLst>
        </pc:cxnChg>
        <pc:cxnChg chg="mod">
          <ac:chgData name="Ryan Knobel" userId="dc86dbbb8969adbe" providerId="LiveId" clId="{5B6AC26B-6BBE-4FAD-B09D-49AB4B423F68}" dt="2024-07-09T03:24:01.281" v="56"/>
          <ac:cxnSpMkLst>
            <pc:docMk/>
            <pc:sldMk cId="3762720056" sldId="333"/>
            <ac:cxnSpMk id="20" creationId="{3061A48F-809A-7B1B-96E7-C537952B05A4}"/>
          </ac:cxnSpMkLst>
        </pc:cxnChg>
        <pc:cxnChg chg="add del mod">
          <ac:chgData name="Ryan Knobel" userId="dc86dbbb8969adbe" providerId="LiveId" clId="{5B6AC26B-6BBE-4FAD-B09D-49AB4B423F68}" dt="2024-07-09T03:32:33.474" v="168" actId="478"/>
          <ac:cxnSpMkLst>
            <pc:docMk/>
            <pc:sldMk cId="3762720056" sldId="333"/>
            <ac:cxnSpMk id="21" creationId="{F33F3394-E51E-1123-CA19-036F947FB57B}"/>
          </ac:cxnSpMkLst>
        </pc:cxnChg>
        <pc:cxnChg chg="add del mod">
          <ac:chgData name="Ryan Knobel" userId="dc86dbbb8969adbe" providerId="LiveId" clId="{5B6AC26B-6BBE-4FAD-B09D-49AB4B423F68}" dt="2024-07-09T03:25:43.265" v="89" actId="478"/>
          <ac:cxnSpMkLst>
            <pc:docMk/>
            <pc:sldMk cId="3762720056" sldId="333"/>
            <ac:cxnSpMk id="22" creationId="{12FDBFFB-C1B5-58C5-F131-161031360206}"/>
          </ac:cxnSpMkLst>
        </pc:cxnChg>
        <pc:cxnChg chg="add mod">
          <ac:chgData name="Ryan Knobel" userId="dc86dbbb8969adbe" providerId="LiveId" clId="{5B6AC26B-6BBE-4FAD-B09D-49AB4B423F68}" dt="2024-07-09T03:32:35.372" v="170"/>
          <ac:cxnSpMkLst>
            <pc:docMk/>
            <pc:sldMk cId="3762720056" sldId="333"/>
            <ac:cxnSpMk id="23" creationId="{C48AE689-6815-2E75-F62B-70FCE3D35E58}"/>
          </ac:cxnSpMkLst>
        </pc:cxnChg>
        <pc:cxnChg chg="add mod">
          <ac:chgData name="Ryan Knobel" userId="dc86dbbb8969adbe" providerId="LiveId" clId="{5B6AC26B-6BBE-4FAD-B09D-49AB4B423F68}" dt="2024-07-09T03:32:35.372" v="170"/>
          <ac:cxnSpMkLst>
            <pc:docMk/>
            <pc:sldMk cId="3762720056" sldId="333"/>
            <ac:cxnSpMk id="24" creationId="{B5360665-9B69-4843-36C1-2861D23E8C40}"/>
          </ac:cxnSpMkLst>
        </pc:cxnChg>
        <pc:cxnChg chg="add mod">
          <ac:chgData name="Ryan Knobel" userId="dc86dbbb8969adbe" providerId="LiveId" clId="{5B6AC26B-6BBE-4FAD-B09D-49AB4B423F68}" dt="2024-07-09T03:32:35.372" v="170"/>
          <ac:cxnSpMkLst>
            <pc:docMk/>
            <pc:sldMk cId="3762720056" sldId="333"/>
            <ac:cxnSpMk id="25" creationId="{3CB309C2-71CC-B839-EC86-8877147F464A}"/>
          </ac:cxnSpMkLst>
        </pc:cxnChg>
        <pc:cxnChg chg="add mod">
          <ac:chgData name="Ryan Knobel" userId="dc86dbbb8969adbe" providerId="LiveId" clId="{5B6AC26B-6BBE-4FAD-B09D-49AB4B423F68}" dt="2024-07-09T03:32:35.372" v="170"/>
          <ac:cxnSpMkLst>
            <pc:docMk/>
            <pc:sldMk cId="3762720056" sldId="333"/>
            <ac:cxnSpMk id="26" creationId="{FF50C577-6A37-CEC8-36F5-18089B6A48C2}"/>
          </ac:cxnSpMkLst>
        </pc:cxnChg>
        <pc:cxnChg chg="add mod">
          <ac:chgData name="Ryan Knobel" userId="dc86dbbb8969adbe" providerId="LiveId" clId="{5B6AC26B-6BBE-4FAD-B09D-49AB4B423F68}" dt="2024-07-09T03:32:35.372" v="170"/>
          <ac:cxnSpMkLst>
            <pc:docMk/>
            <pc:sldMk cId="3762720056" sldId="333"/>
            <ac:cxnSpMk id="27" creationId="{D23E3A7C-05D4-D303-886B-A7915E790222}"/>
          </ac:cxnSpMkLst>
        </pc:cxnChg>
        <pc:cxnChg chg="add mod">
          <ac:chgData name="Ryan Knobel" userId="dc86dbbb8969adbe" providerId="LiveId" clId="{5B6AC26B-6BBE-4FAD-B09D-49AB4B423F68}" dt="2024-07-09T03:32:35.372" v="170"/>
          <ac:cxnSpMkLst>
            <pc:docMk/>
            <pc:sldMk cId="3762720056" sldId="333"/>
            <ac:cxnSpMk id="28" creationId="{832FAC83-0674-EDAB-64BC-CFCB807BAA56}"/>
          </ac:cxnSpMkLst>
        </pc:cxnChg>
        <pc:cxnChg chg="add mod">
          <ac:chgData name="Ryan Knobel" userId="dc86dbbb8969adbe" providerId="LiveId" clId="{5B6AC26B-6BBE-4FAD-B09D-49AB4B423F68}" dt="2024-07-09T03:32:35.372" v="170"/>
          <ac:cxnSpMkLst>
            <pc:docMk/>
            <pc:sldMk cId="3762720056" sldId="333"/>
            <ac:cxnSpMk id="29" creationId="{D5D57D41-6600-A3B7-8733-7A6F18CC5E92}"/>
          </ac:cxnSpMkLst>
        </pc:cxnChg>
        <pc:cxnChg chg="add mod">
          <ac:chgData name="Ryan Knobel" userId="dc86dbbb8969adbe" providerId="LiveId" clId="{5B6AC26B-6BBE-4FAD-B09D-49AB4B423F68}" dt="2024-07-09T03:32:35.372" v="170"/>
          <ac:cxnSpMkLst>
            <pc:docMk/>
            <pc:sldMk cId="3762720056" sldId="333"/>
            <ac:cxnSpMk id="30" creationId="{1487EBC8-5C26-B064-B4AD-336E5E8822A9}"/>
          </ac:cxnSpMkLst>
        </pc:cxnChg>
        <pc:cxnChg chg="add mod">
          <ac:chgData name="Ryan Knobel" userId="dc86dbbb8969adbe" providerId="LiveId" clId="{5B6AC26B-6BBE-4FAD-B09D-49AB4B423F68}" dt="2024-07-09T03:32:35.372" v="170"/>
          <ac:cxnSpMkLst>
            <pc:docMk/>
            <pc:sldMk cId="3762720056" sldId="333"/>
            <ac:cxnSpMk id="31" creationId="{1BA986F0-5BCB-0E50-64F9-37F0D4AD8761}"/>
          </ac:cxnSpMkLst>
        </pc:cxnChg>
      </pc:sldChg>
      <pc:sldChg chg="addSp delSp modSp mod">
        <pc:chgData name="Ryan Knobel" userId="dc86dbbb8969adbe" providerId="LiveId" clId="{5B6AC26B-6BBE-4FAD-B09D-49AB4B423F68}" dt="2024-07-09T03:32:42.657" v="175"/>
        <pc:sldMkLst>
          <pc:docMk/>
          <pc:sldMk cId="2984267753" sldId="334"/>
        </pc:sldMkLst>
        <pc:grpChg chg="add del mod">
          <ac:chgData name="Ryan Knobel" userId="dc86dbbb8969adbe" providerId="LiveId" clId="{5B6AC26B-6BBE-4FAD-B09D-49AB4B423F68}" dt="2024-07-09T03:25:50.551" v="92" actId="478"/>
          <ac:grpSpMkLst>
            <pc:docMk/>
            <pc:sldMk cId="2984267753" sldId="334"/>
            <ac:grpSpMk id="8" creationId="{E75F8502-BDB0-3542-6884-DF0A17DDF3E2}"/>
          </ac:grpSpMkLst>
        </pc:grpChg>
        <pc:grpChg chg="add del mod">
          <ac:chgData name="Ryan Knobel" userId="dc86dbbb8969adbe" providerId="LiveId" clId="{5B6AC26B-6BBE-4FAD-B09D-49AB4B423F68}" dt="2024-07-09T03:32:39.804" v="172" actId="478"/>
          <ac:grpSpMkLst>
            <pc:docMk/>
            <pc:sldMk cId="2984267753" sldId="334"/>
            <ac:grpSpMk id="18" creationId="{711100E0-3776-DCA0-317C-75BAD93B68C5}"/>
          </ac:grpSpMkLst>
        </pc:grpChg>
        <pc:cxnChg chg="add del mod">
          <ac:chgData name="Ryan Knobel" userId="dc86dbbb8969adbe" providerId="LiveId" clId="{5B6AC26B-6BBE-4FAD-B09D-49AB4B423F68}" dt="2024-07-09T03:32:41.554" v="174" actId="478"/>
          <ac:cxnSpMkLst>
            <pc:docMk/>
            <pc:sldMk cId="2984267753" sldId="334"/>
            <ac:cxnSpMk id="7" creationId="{C99AEAA3-E87A-2ECF-C1DA-569CBD78512E}"/>
          </ac:cxnSpMkLst>
        </pc:cxnChg>
        <pc:cxnChg chg="mod">
          <ac:chgData name="Ryan Knobel" userId="dc86dbbb8969adbe" providerId="LiveId" clId="{5B6AC26B-6BBE-4FAD-B09D-49AB4B423F68}" dt="2024-07-09T03:24:03.975" v="57"/>
          <ac:cxnSpMkLst>
            <pc:docMk/>
            <pc:sldMk cId="2984267753" sldId="334"/>
            <ac:cxnSpMk id="9" creationId="{C956FAD4-C5DB-755E-E9A1-BD66D3B6B4F5}"/>
          </ac:cxnSpMkLst>
        </pc:cxnChg>
        <pc:cxnChg chg="mod">
          <ac:chgData name="Ryan Knobel" userId="dc86dbbb8969adbe" providerId="LiveId" clId="{5B6AC26B-6BBE-4FAD-B09D-49AB4B423F68}" dt="2024-07-09T03:24:03.975" v="57"/>
          <ac:cxnSpMkLst>
            <pc:docMk/>
            <pc:sldMk cId="2984267753" sldId="334"/>
            <ac:cxnSpMk id="16" creationId="{7C81E949-6BF1-2464-1309-BCA2960C1EFB}"/>
          </ac:cxnSpMkLst>
        </pc:cxnChg>
        <pc:cxnChg chg="add del mod">
          <ac:chgData name="Ryan Knobel" userId="dc86dbbb8969adbe" providerId="LiveId" clId="{5B6AC26B-6BBE-4FAD-B09D-49AB4B423F68}" dt="2024-07-09T03:32:38.960" v="171" actId="478"/>
          <ac:cxnSpMkLst>
            <pc:docMk/>
            <pc:sldMk cId="2984267753" sldId="334"/>
            <ac:cxnSpMk id="17" creationId="{FF424669-5648-B432-382B-A77197629EE7}"/>
          </ac:cxnSpMkLst>
        </pc:cxnChg>
        <pc:cxnChg chg="mod">
          <ac:chgData name="Ryan Knobel" userId="dc86dbbb8969adbe" providerId="LiveId" clId="{5B6AC26B-6BBE-4FAD-B09D-49AB4B423F68}" dt="2024-07-09T03:24:03.975" v="57"/>
          <ac:cxnSpMkLst>
            <pc:docMk/>
            <pc:sldMk cId="2984267753" sldId="334"/>
            <ac:cxnSpMk id="19" creationId="{9A7E7C15-1F83-D8E7-3361-68FBA6A39D8F}"/>
          </ac:cxnSpMkLst>
        </pc:cxnChg>
        <pc:cxnChg chg="mod">
          <ac:chgData name="Ryan Knobel" userId="dc86dbbb8969adbe" providerId="LiveId" clId="{5B6AC26B-6BBE-4FAD-B09D-49AB4B423F68}" dt="2024-07-09T03:24:03.975" v="57"/>
          <ac:cxnSpMkLst>
            <pc:docMk/>
            <pc:sldMk cId="2984267753" sldId="334"/>
            <ac:cxnSpMk id="20" creationId="{594B4617-27E2-C874-545C-62A24A7FD2F9}"/>
          </ac:cxnSpMkLst>
        </pc:cxnChg>
        <pc:cxnChg chg="add del mod">
          <ac:chgData name="Ryan Knobel" userId="dc86dbbb8969adbe" providerId="LiveId" clId="{5B6AC26B-6BBE-4FAD-B09D-49AB4B423F68}" dt="2024-07-09T03:32:40.605" v="173" actId="478"/>
          <ac:cxnSpMkLst>
            <pc:docMk/>
            <pc:sldMk cId="2984267753" sldId="334"/>
            <ac:cxnSpMk id="21" creationId="{059ECF86-0DC4-20D9-9ABB-55B297B4C1CC}"/>
          </ac:cxnSpMkLst>
        </pc:cxnChg>
        <pc:cxnChg chg="add del mod">
          <ac:chgData name="Ryan Knobel" userId="dc86dbbb8969adbe" providerId="LiveId" clId="{5B6AC26B-6BBE-4FAD-B09D-49AB4B423F68}" dt="2024-07-09T03:25:48.619" v="91" actId="478"/>
          <ac:cxnSpMkLst>
            <pc:docMk/>
            <pc:sldMk cId="2984267753" sldId="334"/>
            <ac:cxnSpMk id="22" creationId="{F9DBAB50-1B4A-2073-E4A5-981B7B449300}"/>
          </ac:cxnSpMkLst>
        </pc:cxnChg>
        <pc:cxnChg chg="add mod">
          <ac:chgData name="Ryan Knobel" userId="dc86dbbb8969adbe" providerId="LiveId" clId="{5B6AC26B-6BBE-4FAD-B09D-49AB4B423F68}" dt="2024-07-09T03:32:42.657" v="175"/>
          <ac:cxnSpMkLst>
            <pc:docMk/>
            <pc:sldMk cId="2984267753" sldId="334"/>
            <ac:cxnSpMk id="23" creationId="{DD4DA7FA-6450-EB8C-8824-F90022F5CDB2}"/>
          </ac:cxnSpMkLst>
        </pc:cxnChg>
        <pc:cxnChg chg="add mod">
          <ac:chgData name="Ryan Knobel" userId="dc86dbbb8969adbe" providerId="LiveId" clId="{5B6AC26B-6BBE-4FAD-B09D-49AB4B423F68}" dt="2024-07-09T03:32:42.657" v="175"/>
          <ac:cxnSpMkLst>
            <pc:docMk/>
            <pc:sldMk cId="2984267753" sldId="334"/>
            <ac:cxnSpMk id="24" creationId="{DC7C8C33-7071-BA20-ACD3-B4197F8CFB27}"/>
          </ac:cxnSpMkLst>
        </pc:cxnChg>
        <pc:cxnChg chg="add mod">
          <ac:chgData name="Ryan Knobel" userId="dc86dbbb8969adbe" providerId="LiveId" clId="{5B6AC26B-6BBE-4FAD-B09D-49AB4B423F68}" dt="2024-07-09T03:32:42.657" v="175"/>
          <ac:cxnSpMkLst>
            <pc:docMk/>
            <pc:sldMk cId="2984267753" sldId="334"/>
            <ac:cxnSpMk id="25" creationId="{DA7E20EC-80AC-6321-AA23-F91F924352F2}"/>
          </ac:cxnSpMkLst>
        </pc:cxnChg>
        <pc:cxnChg chg="add mod">
          <ac:chgData name="Ryan Knobel" userId="dc86dbbb8969adbe" providerId="LiveId" clId="{5B6AC26B-6BBE-4FAD-B09D-49AB4B423F68}" dt="2024-07-09T03:32:42.657" v="175"/>
          <ac:cxnSpMkLst>
            <pc:docMk/>
            <pc:sldMk cId="2984267753" sldId="334"/>
            <ac:cxnSpMk id="26" creationId="{A632CE10-B2C0-822F-4D0A-2BF493563F3E}"/>
          </ac:cxnSpMkLst>
        </pc:cxnChg>
        <pc:cxnChg chg="add mod">
          <ac:chgData name="Ryan Knobel" userId="dc86dbbb8969adbe" providerId="LiveId" clId="{5B6AC26B-6BBE-4FAD-B09D-49AB4B423F68}" dt="2024-07-09T03:32:42.657" v="175"/>
          <ac:cxnSpMkLst>
            <pc:docMk/>
            <pc:sldMk cId="2984267753" sldId="334"/>
            <ac:cxnSpMk id="27" creationId="{AC7FE744-3076-DD84-4916-874B99EB803B}"/>
          </ac:cxnSpMkLst>
        </pc:cxnChg>
        <pc:cxnChg chg="add mod">
          <ac:chgData name="Ryan Knobel" userId="dc86dbbb8969adbe" providerId="LiveId" clId="{5B6AC26B-6BBE-4FAD-B09D-49AB4B423F68}" dt="2024-07-09T03:32:42.657" v="175"/>
          <ac:cxnSpMkLst>
            <pc:docMk/>
            <pc:sldMk cId="2984267753" sldId="334"/>
            <ac:cxnSpMk id="28" creationId="{F00B784B-0850-3347-DDB1-0EB01964B591}"/>
          </ac:cxnSpMkLst>
        </pc:cxnChg>
        <pc:cxnChg chg="add mod">
          <ac:chgData name="Ryan Knobel" userId="dc86dbbb8969adbe" providerId="LiveId" clId="{5B6AC26B-6BBE-4FAD-B09D-49AB4B423F68}" dt="2024-07-09T03:32:42.657" v="175"/>
          <ac:cxnSpMkLst>
            <pc:docMk/>
            <pc:sldMk cId="2984267753" sldId="334"/>
            <ac:cxnSpMk id="29" creationId="{EF1E04D2-D03D-B4B1-BD15-DABDE4EB1ECE}"/>
          </ac:cxnSpMkLst>
        </pc:cxnChg>
        <pc:cxnChg chg="add mod">
          <ac:chgData name="Ryan Knobel" userId="dc86dbbb8969adbe" providerId="LiveId" clId="{5B6AC26B-6BBE-4FAD-B09D-49AB4B423F68}" dt="2024-07-09T03:32:42.657" v="175"/>
          <ac:cxnSpMkLst>
            <pc:docMk/>
            <pc:sldMk cId="2984267753" sldId="334"/>
            <ac:cxnSpMk id="30" creationId="{EF26CD8C-F685-8724-3960-0B4A446F351B}"/>
          </ac:cxnSpMkLst>
        </pc:cxnChg>
        <pc:cxnChg chg="add mod">
          <ac:chgData name="Ryan Knobel" userId="dc86dbbb8969adbe" providerId="LiveId" clId="{5B6AC26B-6BBE-4FAD-B09D-49AB4B423F68}" dt="2024-07-09T03:32:42.657" v="175"/>
          <ac:cxnSpMkLst>
            <pc:docMk/>
            <pc:sldMk cId="2984267753" sldId="334"/>
            <ac:cxnSpMk id="31" creationId="{CBD48003-C784-70D6-C8A4-7413FF78D8D8}"/>
          </ac:cxnSpMkLst>
        </pc:cxnChg>
      </pc:sldChg>
      <pc:sldChg chg="addSp delSp modSp mod">
        <pc:chgData name="Ryan Knobel" userId="dc86dbbb8969adbe" providerId="LiveId" clId="{5B6AC26B-6BBE-4FAD-B09D-49AB4B423F68}" dt="2024-07-09T03:32:50.624" v="180"/>
        <pc:sldMkLst>
          <pc:docMk/>
          <pc:sldMk cId="2260634147" sldId="335"/>
        </pc:sldMkLst>
        <pc:grpChg chg="add del mod">
          <ac:chgData name="Ryan Knobel" userId="dc86dbbb8969adbe" providerId="LiveId" clId="{5B6AC26B-6BBE-4FAD-B09D-49AB4B423F68}" dt="2024-07-09T03:25:55.751" v="94" actId="478"/>
          <ac:grpSpMkLst>
            <pc:docMk/>
            <pc:sldMk cId="2260634147" sldId="335"/>
            <ac:grpSpMk id="8" creationId="{8D324185-2EFB-B573-934F-D57E89712A01}"/>
          </ac:grpSpMkLst>
        </pc:grpChg>
        <pc:grpChg chg="add del mod">
          <ac:chgData name="Ryan Knobel" userId="dc86dbbb8969adbe" providerId="LiveId" clId="{5B6AC26B-6BBE-4FAD-B09D-49AB4B423F68}" dt="2024-07-09T03:32:47.122" v="177" actId="478"/>
          <ac:grpSpMkLst>
            <pc:docMk/>
            <pc:sldMk cId="2260634147" sldId="335"/>
            <ac:grpSpMk id="18" creationId="{9FF167A7-F20A-ACA3-37B2-DCE00CD67218}"/>
          </ac:grpSpMkLst>
        </pc:grpChg>
        <pc:cxnChg chg="add del mod">
          <ac:chgData name="Ryan Knobel" userId="dc86dbbb8969adbe" providerId="LiveId" clId="{5B6AC26B-6BBE-4FAD-B09D-49AB4B423F68}" dt="2024-07-09T03:32:49.964" v="179" actId="478"/>
          <ac:cxnSpMkLst>
            <pc:docMk/>
            <pc:sldMk cId="2260634147" sldId="335"/>
            <ac:cxnSpMk id="7" creationId="{DF157A13-0E71-3DB7-B23C-7EE8B25FE34B}"/>
          </ac:cxnSpMkLst>
        </pc:cxnChg>
        <pc:cxnChg chg="mod">
          <ac:chgData name="Ryan Knobel" userId="dc86dbbb8969adbe" providerId="LiveId" clId="{5B6AC26B-6BBE-4FAD-B09D-49AB4B423F68}" dt="2024-07-09T03:24:06.089" v="58"/>
          <ac:cxnSpMkLst>
            <pc:docMk/>
            <pc:sldMk cId="2260634147" sldId="335"/>
            <ac:cxnSpMk id="9" creationId="{57A8A2CE-95D7-B8C6-1C06-BC5004FF497E}"/>
          </ac:cxnSpMkLst>
        </pc:cxnChg>
        <pc:cxnChg chg="mod">
          <ac:chgData name="Ryan Knobel" userId="dc86dbbb8969adbe" providerId="LiveId" clId="{5B6AC26B-6BBE-4FAD-B09D-49AB4B423F68}" dt="2024-07-09T03:24:06.089" v="58"/>
          <ac:cxnSpMkLst>
            <pc:docMk/>
            <pc:sldMk cId="2260634147" sldId="335"/>
            <ac:cxnSpMk id="16" creationId="{6669746A-F7DB-70EA-6BD8-743BA437E75B}"/>
          </ac:cxnSpMkLst>
        </pc:cxnChg>
        <pc:cxnChg chg="add del mod">
          <ac:chgData name="Ryan Knobel" userId="dc86dbbb8969adbe" providerId="LiveId" clId="{5B6AC26B-6BBE-4FAD-B09D-49AB4B423F68}" dt="2024-07-09T03:32:46.054" v="176" actId="478"/>
          <ac:cxnSpMkLst>
            <pc:docMk/>
            <pc:sldMk cId="2260634147" sldId="335"/>
            <ac:cxnSpMk id="17" creationId="{1CCD84C6-2124-06DA-8F8C-5B6720C59E35}"/>
          </ac:cxnSpMkLst>
        </pc:cxnChg>
        <pc:cxnChg chg="mod">
          <ac:chgData name="Ryan Knobel" userId="dc86dbbb8969adbe" providerId="LiveId" clId="{5B6AC26B-6BBE-4FAD-B09D-49AB4B423F68}" dt="2024-07-09T03:24:06.089" v="58"/>
          <ac:cxnSpMkLst>
            <pc:docMk/>
            <pc:sldMk cId="2260634147" sldId="335"/>
            <ac:cxnSpMk id="19" creationId="{5EE11DDA-FF30-F594-242A-6CB9D9169720}"/>
          </ac:cxnSpMkLst>
        </pc:cxnChg>
        <pc:cxnChg chg="mod">
          <ac:chgData name="Ryan Knobel" userId="dc86dbbb8969adbe" providerId="LiveId" clId="{5B6AC26B-6BBE-4FAD-B09D-49AB4B423F68}" dt="2024-07-09T03:24:06.089" v="58"/>
          <ac:cxnSpMkLst>
            <pc:docMk/>
            <pc:sldMk cId="2260634147" sldId="335"/>
            <ac:cxnSpMk id="20" creationId="{048AC42A-8DF1-1C0F-C6EE-ACDD37D76546}"/>
          </ac:cxnSpMkLst>
        </pc:cxnChg>
        <pc:cxnChg chg="add del mod">
          <ac:chgData name="Ryan Knobel" userId="dc86dbbb8969adbe" providerId="LiveId" clId="{5B6AC26B-6BBE-4FAD-B09D-49AB4B423F68}" dt="2024-07-09T03:32:47.991" v="178" actId="478"/>
          <ac:cxnSpMkLst>
            <pc:docMk/>
            <pc:sldMk cId="2260634147" sldId="335"/>
            <ac:cxnSpMk id="21" creationId="{3F4B0F7E-6E0E-2A35-2A63-32C66C708687}"/>
          </ac:cxnSpMkLst>
        </pc:cxnChg>
        <pc:cxnChg chg="add del mod">
          <ac:chgData name="Ryan Knobel" userId="dc86dbbb8969adbe" providerId="LiveId" clId="{5B6AC26B-6BBE-4FAD-B09D-49AB4B423F68}" dt="2024-07-09T03:25:54.932" v="93" actId="478"/>
          <ac:cxnSpMkLst>
            <pc:docMk/>
            <pc:sldMk cId="2260634147" sldId="335"/>
            <ac:cxnSpMk id="22" creationId="{27FC08AA-29F6-B50A-20B3-78122F88B751}"/>
          </ac:cxnSpMkLst>
        </pc:cxnChg>
        <pc:cxnChg chg="add mod">
          <ac:chgData name="Ryan Knobel" userId="dc86dbbb8969adbe" providerId="LiveId" clId="{5B6AC26B-6BBE-4FAD-B09D-49AB4B423F68}" dt="2024-07-09T03:32:50.624" v="180"/>
          <ac:cxnSpMkLst>
            <pc:docMk/>
            <pc:sldMk cId="2260634147" sldId="335"/>
            <ac:cxnSpMk id="23" creationId="{77E1902C-8527-B88A-FE45-1742A94352BE}"/>
          </ac:cxnSpMkLst>
        </pc:cxnChg>
        <pc:cxnChg chg="add mod">
          <ac:chgData name="Ryan Knobel" userId="dc86dbbb8969adbe" providerId="LiveId" clId="{5B6AC26B-6BBE-4FAD-B09D-49AB4B423F68}" dt="2024-07-09T03:32:50.624" v="180"/>
          <ac:cxnSpMkLst>
            <pc:docMk/>
            <pc:sldMk cId="2260634147" sldId="335"/>
            <ac:cxnSpMk id="24" creationId="{8339A673-6A49-F531-E7D4-6774B8DF7B7D}"/>
          </ac:cxnSpMkLst>
        </pc:cxnChg>
        <pc:cxnChg chg="add mod">
          <ac:chgData name="Ryan Knobel" userId="dc86dbbb8969adbe" providerId="LiveId" clId="{5B6AC26B-6BBE-4FAD-B09D-49AB4B423F68}" dt="2024-07-09T03:32:50.624" v="180"/>
          <ac:cxnSpMkLst>
            <pc:docMk/>
            <pc:sldMk cId="2260634147" sldId="335"/>
            <ac:cxnSpMk id="25" creationId="{21024BC0-E8A3-AADB-A6E8-F12AB6906686}"/>
          </ac:cxnSpMkLst>
        </pc:cxnChg>
        <pc:cxnChg chg="add mod">
          <ac:chgData name="Ryan Knobel" userId="dc86dbbb8969adbe" providerId="LiveId" clId="{5B6AC26B-6BBE-4FAD-B09D-49AB4B423F68}" dt="2024-07-09T03:32:50.624" v="180"/>
          <ac:cxnSpMkLst>
            <pc:docMk/>
            <pc:sldMk cId="2260634147" sldId="335"/>
            <ac:cxnSpMk id="26" creationId="{4180BE00-E4F8-CEE7-2B18-E5A3C57D5149}"/>
          </ac:cxnSpMkLst>
        </pc:cxnChg>
        <pc:cxnChg chg="add mod">
          <ac:chgData name="Ryan Knobel" userId="dc86dbbb8969adbe" providerId="LiveId" clId="{5B6AC26B-6BBE-4FAD-B09D-49AB4B423F68}" dt="2024-07-09T03:32:50.624" v="180"/>
          <ac:cxnSpMkLst>
            <pc:docMk/>
            <pc:sldMk cId="2260634147" sldId="335"/>
            <ac:cxnSpMk id="27" creationId="{466A270E-C1FF-79D2-FEA4-7001BE5E8286}"/>
          </ac:cxnSpMkLst>
        </pc:cxnChg>
        <pc:cxnChg chg="add mod">
          <ac:chgData name="Ryan Knobel" userId="dc86dbbb8969adbe" providerId="LiveId" clId="{5B6AC26B-6BBE-4FAD-B09D-49AB4B423F68}" dt="2024-07-09T03:32:50.624" v="180"/>
          <ac:cxnSpMkLst>
            <pc:docMk/>
            <pc:sldMk cId="2260634147" sldId="335"/>
            <ac:cxnSpMk id="28" creationId="{E9903D5F-17FC-62F7-7F58-AA8CD04D0AEC}"/>
          </ac:cxnSpMkLst>
        </pc:cxnChg>
        <pc:cxnChg chg="add mod">
          <ac:chgData name="Ryan Knobel" userId="dc86dbbb8969adbe" providerId="LiveId" clId="{5B6AC26B-6BBE-4FAD-B09D-49AB4B423F68}" dt="2024-07-09T03:32:50.624" v="180"/>
          <ac:cxnSpMkLst>
            <pc:docMk/>
            <pc:sldMk cId="2260634147" sldId="335"/>
            <ac:cxnSpMk id="29" creationId="{ABB34B4D-7FCA-E06E-943A-52B62F979F81}"/>
          </ac:cxnSpMkLst>
        </pc:cxnChg>
        <pc:cxnChg chg="add mod">
          <ac:chgData name="Ryan Knobel" userId="dc86dbbb8969adbe" providerId="LiveId" clId="{5B6AC26B-6BBE-4FAD-B09D-49AB4B423F68}" dt="2024-07-09T03:32:50.624" v="180"/>
          <ac:cxnSpMkLst>
            <pc:docMk/>
            <pc:sldMk cId="2260634147" sldId="335"/>
            <ac:cxnSpMk id="30" creationId="{8E9BDE4D-44FD-4A99-52B8-88CD7B0E8039}"/>
          </ac:cxnSpMkLst>
        </pc:cxnChg>
        <pc:cxnChg chg="add mod">
          <ac:chgData name="Ryan Knobel" userId="dc86dbbb8969adbe" providerId="LiveId" clId="{5B6AC26B-6BBE-4FAD-B09D-49AB4B423F68}" dt="2024-07-09T03:32:50.624" v="180"/>
          <ac:cxnSpMkLst>
            <pc:docMk/>
            <pc:sldMk cId="2260634147" sldId="335"/>
            <ac:cxnSpMk id="31" creationId="{6F169583-98CF-3321-045F-4D1FD9EB2F5D}"/>
          </ac:cxnSpMkLst>
        </pc:cxnChg>
      </pc:sldChg>
      <pc:sldChg chg="addSp modSp">
        <pc:chgData name="Ryan Knobel" userId="dc86dbbb8969adbe" providerId="LiveId" clId="{5B6AC26B-6BBE-4FAD-B09D-49AB4B423F68}" dt="2024-07-09T03:35:19.843" v="195"/>
        <pc:sldMkLst>
          <pc:docMk/>
          <pc:sldMk cId="618240325" sldId="336"/>
        </pc:sldMkLst>
        <pc:grpChg chg="add mod">
          <ac:chgData name="Ryan Knobel" userId="dc86dbbb8969adbe" providerId="LiveId" clId="{5B6AC26B-6BBE-4FAD-B09D-49AB4B423F68}" dt="2024-07-09T03:24:07.701" v="59"/>
          <ac:grpSpMkLst>
            <pc:docMk/>
            <pc:sldMk cId="618240325" sldId="336"/>
            <ac:grpSpMk id="8" creationId="{EFFF2D03-7C96-D951-DD1E-8EDA33CF79FE}"/>
          </ac:grpSpMkLst>
        </pc:grpChg>
        <pc:grpChg chg="add mod">
          <ac:chgData name="Ryan Knobel" userId="dc86dbbb8969adbe" providerId="LiveId" clId="{5B6AC26B-6BBE-4FAD-B09D-49AB4B423F68}" dt="2024-07-09T03:24:07.701" v="59"/>
          <ac:grpSpMkLst>
            <pc:docMk/>
            <pc:sldMk cId="618240325" sldId="336"/>
            <ac:grpSpMk id="18" creationId="{724555CD-147D-21D1-8BA9-1DFE5225D040}"/>
          </ac:grpSpMkLst>
        </pc:grpChg>
        <pc:cxnChg chg="add mod">
          <ac:chgData name="Ryan Knobel" userId="dc86dbbb8969adbe" providerId="LiveId" clId="{5B6AC26B-6BBE-4FAD-B09D-49AB4B423F68}" dt="2024-07-09T03:24:07.701" v="59"/>
          <ac:cxnSpMkLst>
            <pc:docMk/>
            <pc:sldMk cId="618240325" sldId="336"/>
            <ac:cxnSpMk id="7" creationId="{2A9FA792-B3B1-70E1-F97F-8B9D28BF7FAB}"/>
          </ac:cxnSpMkLst>
        </pc:cxnChg>
        <pc:cxnChg chg="mod">
          <ac:chgData name="Ryan Knobel" userId="dc86dbbb8969adbe" providerId="LiveId" clId="{5B6AC26B-6BBE-4FAD-B09D-49AB4B423F68}" dt="2024-07-09T03:24:07.701" v="59"/>
          <ac:cxnSpMkLst>
            <pc:docMk/>
            <pc:sldMk cId="618240325" sldId="336"/>
            <ac:cxnSpMk id="9" creationId="{ECC4993D-56E4-E5A1-EE72-0B09EFF59331}"/>
          </ac:cxnSpMkLst>
        </pc:cxnChg>
        <pc:cxnChg chg="mod">
          <ac:chgData name="Ryan Knobel" userId="dc86dbbb8969adbe" providerId="LiveId" clId="{5B6AC26B-6BBE-4FAD-B09D-49AB4B423F68}" dt="2024-07-09T03:24:07.701" v="59"/>
          <ac:cxnSpMkLst>
            <pc:docMk/>
            <pc:sldMk cId="618240325" sldId="336"/>
            <ac:cxnSpMk id="16" creationId="{AF38F6D4-7910-7149-CC08-E5C7EA0779E2}"/>
          </ac:cxnSpMkLst>
        </pc:cxnChg>
        <pc:cxnChg chg="add mod">
          <ac:chgData name="Ryan Knobel" userId="dc86dbbb8969adbe" providerId="LiveId" clId="{5B6AC26B-6BBE-4FAD-B09D-49AB4B423F68}" dt="2024-07-09T03:24:07.701" v="59"/>
          <ac:cxnSpMkLst>
            <pc:docMk/>
            <pc:sldMk cId="618240325" sldId="336"/>
            <ac:cxnSpMk id="17" creationId="{CC2D5816-DBFC-941E-4B32-C6FD27967A9E}"/>
          </ac:cxnSpMkLst>
        </pc:cxnChg>
        <pc:cxnChg chg="mod">
          <ac:chgData name="Ryan Knobel" userId="dc86dbbb8969adbe" providerId="LiveId" clId="{5B6AC26B-6BBE-4FAD-B09D-49AB4B423F68}" dt="2024-07-09T03:24:07.701" v="59"/>
          <ac:cxnSpMkLst>
            <pc:docMk/>
            <pc:sldMk cId="618240325" sldId="336"/>
            <ac:cxnSpMk id="19" creationId="{CA22D785-9A4C-170D-F1D9-A3BBDF0854AB}"/>
          </ac:cxnSpMkLst>
        </pc:cxnChg>
        <pc:cxnChg chg="mod">
          <ac:chgData name="Ryan Knobel" userId="dc86dbbb8969adbe" providerId="LiveId" clId="{5B6AC26B-6BBE-4FAD-B09D-49AB4B423F68}" dt="2024-07-09T03:24:07.701" v="59"/>
          <ac:cxnSpMkLst>
            <pc:docMk/>
            <pc:sldMk cId="618240325" sldId="336"/>
            <ac:cxnSpMk id="20" creationId="{0358573E-E667-D844-A008-81B053BD3EFF}"/>
          </ac:cxnSpMkLst>
        </pc:cxnChg>
        <pc:cxnChg chg="add mod">
          <ac:chgData name="Ryan Knobel" userId="dc86dbbb8969adbe" providerId="LiveId" clId="{5B6AC26B-6BBE-4FAD-B09D-49AB4B423F68}" dt="2024-07-09T03:24:07.701" v="59"/>
          <ac:cxnSpMkLst>
            <pc:docMk/>
            <pc:sldMk cId="618240325" sldId="336"/>
            <ac:cxnSpMk id="21" creationId="{3C0ACC4C-1E05-23F6-DBD4-67E815FC0ABD}"/>
          </ac:cxnSpMkLst>
        </pc:cxnChg>
        <pc:cxnChg chg="add mod">
          <ac:chgData name="Ryan Knobel" userId="dc86dbbb8969adbe" providerId="LiveId" clId="{5B6AC26B-6BBE-4FAD-B09D-49AB4B423F68}" dt="2024-07-09T03:24:07.701" v="59"/>
          <ac:cxnSpMkLst>
            <pc:docMk/>
            <pc:sldMk cId="618240325" sldId="336"/>
            <ac:cxnSpMk id="22" creationId="{10C71659-417F-C0E4-B063-BF71F41D0215}"/>
          </ac:cxnSpMkLst>
        </pc:cxnChg>
        <pc:cxnChg chg="add mod">
          <ac:chgData name="Ryan Knobel" userId="dc86dbbb8969adbe" providerId="LiveId" clId="{5B6AC26B-6BBE-4FAD-B09D-49AB4B423F68}" dt="2024-07-09T03:33:57.069" v="187"/>
          <ac:cxnSpMkLst>
            <pc:docMk/>
            <pc:sldMk cId="618240325" sldId="336"/>
            <ac:cxnSpMk id="23" creationId="{3FC94E63-8A8D-77B4-B225-A21673FD877C}"/>
          </ac:cxnSpMkLst>
        </pc:cxnChg>
        <pc:cxnChg chg="add mod">
          <ac:chgData name="Ryan Knobel" userId="dc86dbbb8969adbe" providerId="LiveId" clId="{5B6AC26B-6BBE-4FAD-B09D-49AB4B423F68}" dt="2024-07-09T03:33:57.069" v="187"/>
          <ac:cxnSpMkLst>
            <pc:docMk/>
            <pc:sldMk cId="618240325" sldId="336"/>
            <ac:cxnSpMk id="24" creationId="{54538DEE-4CD6-5B10-8B5F-7803784FF7C3}"/>
          </ac:cxnSpMkLst>
        </pc:cxnChg>
        <pc:cxnChg chg="add mod">
          <ac:chgData name="Ryan Knobel" userId="dc86dbbb8969adbe" providerId="LiveId" clId="{5B6AC26B-6BBE-4FAD-B09D-49AB4B423F68}" dt="2024-07-09T03:33:57.069" v="187"/>
          <ac:cxnSpMkLst>
            <pc:docMk/>
            <pc:sldMk cId="618240325" sldId="336"/>
            <ac:cxnSpMk id="25" creationId="{F64245B1-9779-C83D-F32C-20EA405313CC}"/>
          </ac:cxnSpMkLst>
        </pc:cxnChg>
        <pc:cxnChg chg="add mod">
          <ac:chgData name="Ryan Knobel" userId="dc86dbbb8969adbe" providerId="LiveId" clId="{5B6AC26B-6BBE-4FAD-B09D-49AB4B423F68}" dt="2024-07-09T03:35:19.843" v="195"/>
          <ac:cxnSpMkLst>
            <pc:docMk/>
            <pc:sldMk cId="618240325" sldId="336"/>
            <ac:cxnSpMk id="26" creationId="{97502897-F32C-126C-21DB-7D32AC83977F}"/>
          </ac:cxnSpMkLst>
        </pc:cxnChg>
        <pc:cxnChg chg="add mod">
          <ac:chgData name="Ryan Knobel" userId="dc86dbbb8969adbe" providerId="LiveId" clId="{5B6AC26B-6BBE-4FAD-B09D-49AB4B423F68}" dt="2024-07-09T03:35:19.843" v="195"/>
          <ac:cxnSpMkLst>
            <pc:docMk/>
            <pc:sldMk cId="618240325" sldId="336"/>
            <ac:cxnSpMk id="27" creationId="{00F81704-50FD-5F9C-2DF9-B966362CD0F7}"/>
          </ac:cxnSpMkLst>
        </pc:cxnChg>
        <pc:cxnChg chg="add mod">
          <ac:chgData name="Ryan Knobel" userId="dc86dbbb8969adbe" providerId="LiveId" clId="{5B6AC26B-6BBE-4FAD-B09D-49AB4B423F68}" dt="2024-07-09T03:35:19.843" v="195"/>
          <ac:cxnSpMkLst>
            <pc:docMk/>
            <pc:sldMk cId="618240325" sldId="336"/>
            <ac:cxnSpMk id="28" creationId="{11ECB185-D14C-98FC-55CD-6BDEA59E335F}"/>
          </ac:cxnSpMkLst>
        </pc:cxnChg>
        <pc:cxnChg chg="add mod">
          <ac:chgData name="Ryan Knobel" userId="dc86dbbb8969adbe" providerId="LiveId" clId="{5B6AC26B-6BBE-4FAD-B09D-49AB4B423F68}" dt="2024-07-09T03:35:19.843" v="195"/>
          <ac:cxnSpMkLst>
            <pc:docMk/>
            <pc:sldMk cId="618240325" sldId="336"/>
            <ac:cxnSpMk id="29" creationId="{BEEB681F-4E0F-A269-AE64-BED8CC26CA65}"/>
          </ac:cxnSpMkLst>
        </pc:cxnChg>
      </pc:sldChg>
      <pc:sldChg chg="addSp modSp">
        <pc:chgData name="Ryan Knobel" userId="dc86dbbb8969adbe" providerId="LiveId" clId="{5B6AC26B-6BBE-4FAD-B09D-49AB4B423F68}" dt="2024-07-09T03:35:22.500" v="196"/>
        <pc:sldMkLst>
          <pc:docMk/>
          <pc:sldMk cId="1543172699" sldId="337"/>
        </pc:sldMkLst>
        <pc:grpChg chg="add mod">
          <ac:chgData name="Ryan Knobel" userId="dc86dbbb8969adbe" providerId="LiveId" clId="{5B6AC26B-6BBE-4FAD-B09D-49AB4B423F68}" dt="2024-07-09T03:24:09.939" v="60"/>
          <ac:grpSpMkLst>
            <pc:docMk/>
            <pc:sldMk cId="1543172699" sldId="337"/>
            <ac:grpSpMk id="8" creationId="{C4FA63DB-8086-2B3B-3A62-1B03E8D0CEAD}"/>
          </ac:grpSpMkLst>
        </pc:grpChg>
        <pc:grpChg chg="add mod">
          <ac:chgData name="Ryan Knobel" userId="dc86dbbb8969adbe" providerId="LiveId" clId="{5B6AC26B-6BBE-4FAD-B09D-49AB4B423F68}" dt="2024-07-09T03:24:09.939" v="60"/>
          <ac:grpSpMkLst>
            <pc:docMk/>
            <pc:sldMk cId="1543172699" sldId="337"/>
            <ac:grpSpMk id="18" creationId="{D8EFE07F-9A16-4F9C-6CD5-74EC51368B6A}"/>
          </ac:grpSpMkLst>
        </pc:grpChg>
        <pc:cxnChg chg="add mod">
          <ac:chgData name="Ryan Knobel" userId="dc86dbbb8969adbe" providerId="LiveId" clId="{5B6AC26B-6BBE-4FAD-B09D-49AB4B423F68}" dt="2024-07-09T03:24:09.939" v="60"/>
          <ac:cxnSpMkLst>
            <pc:docMk/>
            <pc:sldMk cId="1543172699" sldId="337"/>
            <ac:cxnSpMk id="7" creationId="{0EEBECFF-CBA8-8CD8-C490-C07C35B86D63}"/>
          </ac:cxnSpMkLst>
        </pc:cxnChg>
        <pc:cxnChg chg="mod">
          <ac:chgData name="Ryan Knobel" userId="dc86dbbb8969adbe" providerId="LiveId" clId="{5B6AC26B-6BBE-4FAD-B09D-49AB4B423F68}" dt="2024-07-09T03:24:09.939" v="60"/>
          <ac:cxnSpMkLst>
            <pc:docMk/>
            <pc:sldMk cId="1543172699" sldId="337"/>
            <ac:cxnSpMk id="9" creationId="{411EB0EC-0955-E0F1-0D75-15EE07B842F5}"/>
          </ac:cxnSpMkLst>
        </pc:cxnChg>
        <pc:cxnChg chg="mod">
          <ac:chgData name="Ryan Knobel" userId="dc86dbbb8969adbe" providerId="LiveId" clId="{5B6AC26B-6BBE-4FAD-B09D-49AB4B423F68}" dt="2024-07-09T03:24:09.939" v="60"/>
          <ac:cxnSpMkLst>
            <pc:docMk/>
            <pc:sldMk cId="1543172699" sldId="337"/>
            <ac:cxnSpMk id="16" creationId="{75CA6152-20BC-3DDC-5BC6-AFAFDCCA61CF}"/>
          </ac:cxnSpMkLst>
        </pc:cxnChg>
        <pc:cxnChg chg="add mod">
          <ac:chgData name="Ryan Knobel" userId="dc86dbbb8969adbe" providerId="LiveId" clId="{5B6AC26B-6BBE-4FAD-B09D-49AB4B423F68}" dt="2024-07-09T03:24:09.939" v="60"/>
          <ac:cxnSpMkLst>
            <pc:docMk/>
            <pc:sldMk cId="1543172699" sldId="337"/>
            <ac:cxnSpMk id="17" creationId="{5AC3D3A1-FABE-F356-BADC-3A4BCC897C9E}"/>
          </ac:cxnSpMkLst>
        </pc:cxnChg>
        <pc:cxnChg chg="mod">
          <ac:chgData name="Ryan Knobel" userId="dc86dbbb8969adbe" providerId="LiveId" clId="{5B6AC26B-6BBE-4FAD-B09D-49AB4B423F68}" dt="2024-07-09T03:24:09.939" v="60"/>
          <ac:cxnSpMkLst>
            <pc:docMk/>
            <pc:sldMk cId="1543172699" sldId="337"/>
            <ac:cxnSpMk id="19" creationId="{A24987E6-5F02-6191-2CCE-CA9589664BFA}"/>
          </ac:cxnSpMkLst>
        </pc:cxnChg>
        <pc:cxnChg chg="mod">
          <ac:chgData name="Ryan Knobel" userId="dc86dbbb8969adbe" providerId="LiveId" clId="{5B6AC26B-6BBE-4FAD-B09D-49AB4B423F68}" dt="2024-07-09T03:24:09.939" v="60"/>
          <ac:cxnSpMkLst>
            <pc:docMk/>
            <pc:sldMk cId="1543172699" sldId="337"/>
            <ac:cxnSpMk id="20" creationId="{94357357-E5B8-8201-976C-89A3D4204A71}"/>
          </ac:cxnSpMkLst>
        </pc:cxnChg>
        <pc:cxnChg chg="add mod">
          <ac:chgData name="Ryan Knobel" userId="dc86dbbb8969adbe" providerId="LiveId" clId="{5B6AC26B-6BBE-4FAD-B09D-49AB4B423F68}" dt="2024-07-09T03:24:09.939" v="60"/>
          <ac:cxnSpMkLst>
            <pc:docMk/>
            <pc:sldMk cId="1543172699" sldId="337"/>
            <ac:cxnSpMk id="21" creationId="{7BCB9B6F-A568-B568-F455-048D88D06AAB}"/>
          </ac:cxnSpMkLst>
        </pc:cxnChg>
        <pc:cxnChg chg="add mod">
          <ac:chgData name="Ryan Knobel" userId="dc86dbbb8969adbe" providerId="LiveId" clId="{5B6AC26B-6BBE-4FAD-B09D-49AB4B423F68}" dt="2024-07-09T03:24:09.939" v="60"/>
          <ac:cxnSpMkLst>
            <pc:docMk/>
            <pc:sldMk cId="1543172699" sldId="337"/>
            <ac:cxnSpMk id="22" creationId="{D5FC0EAE-5FBF-F5D1-D9B8-3BDCE7D7ADCA}"/>
          </ac:cxnSpMkLst>
        </pc:cxnChg>
        <pc:cxnChg chg="add mod">
          <ac:chgData name="Ryan Knobel" userId="dc86dbbb8969adbe" providerId="LiveId" clId="{5B6AC26B-6BBE-4FAD-B09D-49AB4B423F68}" dt="2024-07-09T03:34:30.983" v="188"/>
          <ac:cxnSpMkLst>
            <pc:docMk/>
            <pc:sldMk cId="1543172699" sldId="337"/>
            <ac:cxnSpMk id="23" creationId="{B755A6DC-3967-3214-355E-80540847DDC2}"/>
          </ac:cxnSpMkLst>
        </pc:cxnChg>
        <pc:cxnChg chg="add mod">
          <ac:chgData name="Ryan Knobel" userId="dc86dbbb8969adbe" providerId="LiveId" clId="{5B6AC26B-6BBE-4FAD-B09D-49AB4B423F68}" dt="2024-07-09T03:34:30.983" v="188"/>
          <ac:cxnSpMkLst>
            <pc:docMk/>
            <pc:sldMk cId="1543172699" sldId="337"/>
            <ac:cxnSpMk id="24" creationId="{54C09E28-859D-584B-BA4A-1A760C9F1786}"/>
          </ac:cxnSpMkLst>
        </pc:cxnChg>
        <pc:cxnChg chg="add mod">
          <ac:chgData name="Ryan Knobel" userId="dc86dbbb8969adbe" providerId="LiveId" clId="{5B6AC26B-6BBE-4FAD-B09D-49AB4B423F68}" dt="2024-07-09T03:34:30.983" v="188"/>
          <ac:cxnSpMkLst>
            <pc:docMk/>
            <pc:sldMk cId="1543172699" sldId="337"/>
            <ac:cxnSpMk id="25" creationId="{2C26F3BA-81DA-E488-09F6-C30B1E800E54}"/>
          </ac:cxnSpMkLst>
        </pc:cxnChg>
        <pc:cxnChg chg="add mod">
          <ac:chgData name="Ryan Knobel" userId="dc86dbbb8969adbe" providerId="LiveId" clId="{5B6AC26B-6BBE-4FAD-B09D-49AB4B423F68}" dt="2024-07-09T03:35:22.500" v="196"/>
          <ac:cxnSpMkLst>
            <pc:docMk/>
            <pc:sldMk cId="1543172699" sldId="337"/>
            <ac:cxnSpMk id="26" creationId="{A69AF334-830E-0491-CB0F-5DB7D9EBFA83}"/>
          </ac:cxnSpMkLst>
        </pc:cxnChg>
        <pc:cxnChg chg="add mod">
          <ac:chgData name="Ryan Knobel" userId="dc86dbbb8969adbe" providerId="LiveId" clId="{5B6AC26B-6BBE-4FAD-B09D-49AB4B423F68}" dt="2024-07-09T03:35:22.500" v="196"/>
          <ac:cxnSpMkLst>
            <pc:docMk/>
            <pc:sldMk cId="1543172699" sldId="337"/>
            <ac:cxnSpMk id="27" creationId="{21B71FA6-DA6F-3C26-DC2C-9F03C5F50148}"/>
          </ac:cxnSpMkLst>
        </pc:cxnChg>
        <pc:cxnChg chg="add mod">
          <ac:chgData name="Ryan Knobel" userId="dc86dbbb8969adbe" providerId="LiveId" clId="{5B6AC26B-6BBE-4FAD-B09D-49AB4B423F68}" dt="2024-07-09T03:35:22.500" v="196"/>
          <ac:cxnSpMkLst>
            <pc:docMk/>
            <pc:sldMk cId="1543172699" sldId="337"/>
            <ac:cxnSpMk id="28" creationId="{980B98C7-3F9E-DF1E-7E04-F726479728B0}"/>
          </ac:cxnSpMkLst>
        </pc:cxnChg>
        <pc:cxnChg chg="add mod">
          <ac:chgData name="Ryan Knobel" userId="dc86dbbb8969adbe" providerId="LiveId" clId="{5B6AC26B-6BBE-4FAD-B09D-49AB4B423F68}" dt="2024-07-09T03:35:22.500" v="196"/>
          <ac:cxnSpMkLst>
            <pc:docMk/>
            <pc:sldMk cId="1543172699" sldId="337"/>
            <ac:cxnSpMk id="29" creationId="{887FA502-1676-A295-00E2-DDA4EF6E84AC}"/>
          </ac:cxnSpMkLst>
        </pc:cxnChg>
      </pc:sldChg>
      <pc:sldChg chg="addSp modSp">
        <pc:chgData name="Ryan Knobel" userId="dc86dbbb8969adbe" providerId="LiveId" clId="{5B6AC26B-6BBE-4FAD-B09D-49AB4B423F68}" dt="2024-07-09T03:35:24.361" v="197"/>
        <pc:sldMkLst>
          <pc:docMk/>
          <pc:sldMk cId="2136699683" sldId="338"/>
        </pc:sldMkLst>
        <pc:grpChg chg="add mod">
          <ac:chgData name="Ryan Knobel" userId="dc86dbbb8969adbe" providerId="LiveId" clId="{5B6AC26B-6BBE-4FAD-B09D-49AB4B423F68}" dt="2024-07-09T03:24:12.622" v="61"/>
          <ac:grpSpMkLst>
            <pc:docMk/>
            <pc:sldMk cId="2136699683" sldId="338"/>
            <ac:grpSpMk id="8" creationId="{48B43C94-A54A-D44A-5558-EC5E7815BB3A}"/>
          </ac:grpSpMkLst>
        </pc:grpChg>
        <pc:grpChg chg="add mod">
          <ac:chgData name="Ryan Knobel" userId="dc86dbbb8969adbe" providerId="LiveId" clId="{5B6AC26B-6BBE-4FAD-B09D-49AB4B423F68}" dt="2024-07-09T03:24:12.622" v="61"/>
          <ac:grpSpMkLst>
            <pc:docMk/>
            <pc:sldMk cId="2136699683" sldId="338"/>
            <ac:grpSpMk id="18" creationId="{ABD24907-1A8D-D378-AF8C-30466B4593B5}"/>
          </ac:grpSpMkLst>
        </pc:grpChg>
        <pc:cxnChg chg="add mod">
          <ac:chgData name="Ryan Knobel" userId="dc86dbbb8969adbe" providerId="LiveId" clId="{5B6AC26B-6BBE-4FAD-B09D-49AB4B423F68}" dt="2024-07-09T03:24:12.622" v="61"/>
          <ac:cxnSpMkLst>
            <pc:docMk/>
            <pc:sldMk cId="2136699683" sldId="338"/>
            <ac:cxnSpMk id="7" creationId="{3E6F5B10-3037-6236-CB08-36517DEE02D8}"/>
          </ac:cxnSpMkLst>
        </pc:cxnChg>
        <pc:cxnChg chg="mod">
          <ac:chgData name="Ryan Knobel" userId="dc86dbbb8969adbe" providerId="LiveId" clId="{5B6AC26B-6BBE-4FAD-B09D-49AB4B423F68}" dt="2024-07-09T03:24:12.622" v="61"/>
          <ac:cxnSpMkLst>
            <pc:docMk/>
            <pc:sldMk cId="2136699683" sldId="338"/>
            <ac:cxnSpMk id="9" creationId="{31534CFE-6FB3-6D79-E61A-349794566752}"/>
          </ac:cxnSpMkLst>
        </pc:cxnChg>
        <pc:cxnChg chg="mod">
          <ac:chgData name="Ryan Knobel" userId="dc86dbbb8969adbe" providerId="LiveId" clId="{5B6AC26B-6BBE-4FAD-B09D-49AB4B423F68}" dt="2024-07-09T03:24:12.622" v="61"/>
          <ac:cxnSpMkLst>
            <pc:docMk/>
            <pc:sldMk cId="2136699683" sldId="338"/>
            <ac:cxnSpMk id="16" creationId="{B080F1E1-FBB1-0C92-BD57-3AA834054874}"/>
          </ac:cxnSpMkLst>
        </pc:cxnChg>
        <pc:cxnChg chg="add mod">
          <ac:chgData name="Ryan Knobel" userId="dc86dbbb8969adbe" providerId="LiveId" clId="{5B6AC26B-6BBE-4FAD-B09D-49AB4B423F68}" dt="2024-07-09T03:24:12.622" v="61"/>
          <ac:cxnSpMkLst>
            <pc:docMk/>
            <pc:sldMk cId="2136699683" sldId="338"/>
            <ac:cxnSpMk id="17" creationId="{A52DFF08-8284-41D3-853C-26F0E5E5DC8E}"/>
          </ac:cxnSpMkLst>
        </pc:cxnChg>
        <pc:cxnChg chg="mod">
          <ac:chgData name="Ryan Knobel" userId="dc86dbbb8969adbe" providerId="LiveId" clId="{5B6AC26B-6BBE-4FAD-B09D-49AB4B423F68}" dt="2024-07-09T03:24:12.622" v="61"/>
          <ac:cxnSpMkLst>
            <pc:docMk/>
            <pc:sldMk cId="2136699683" sldId="338"/>
            <ac:cxnSpMk id="19" creationId="{1B6AD08F-676C-4E1B-DBE6-234AAD0EC1DE}"/>
          </ac:cxnSpMkLst>
        </pc:cxnChg>
        <pc:cxnChg chg="mod">
          <ac:chgData name="Ryan Knobel" userId="dc86dbbb8969adbe" providerId="LiveId" clId="{5B6AC26B-6BBE-4FAD-B09D-49AB4B423F68}" dt="2024-07-09T03:24:12.622" v="61"/>
          <ac:cxnSpMkLst>
            <pc:docMk/>
            <pc:sldMk cId="2136699683" sldId="338"/>
            <ac:cxnSpMk id="20" creationId="{64905B02-6ED5-4A38-1692-84B3EE562EC2}"/>
          </ac:cxnSpMkLst>
        </pc:cxnChg>
        <pc:cxnChg chg="add mod">
          <ac:chgData name="Ryan Knobel" userId="dc86dbbb8969adbe" providerId="LiveId" clId="{5B6AC26B-6BBE-4FAD-B09D-49AB4B423F68}" dt="2024-07-09T03:24:12.622" v="61"/>
          <ac:cxnSpMkLst>
            <pc:docMk/>
            <pc:sldMk cId="2136699683" sldId="338"/>
            <ac:cxnSpMk id="21" creationId="{2A91CE15-E838-2D5D-0A07-1245A94298B7}"/>
          </ac:cxnSpMkLst>
        </pc:cxnChg>
        <pc:cxnChg chg="add mod">
          <ac:chgData name="Ryan Knobel" userId="dc86dbbb8969adbe" providerId="LiveId" clId="{5B6AC26B-6BBE-4FAD-B09D-49AB4B423F68}" dt="2024-07-09T03:24:12.622" v="61"/>
          <ac:cxnSpMkLst>
            <pc:docMk/>
            <pc:sldMk cId="2136699683" sldId="338"/>
            <ac:cxnSpMk id="22" creationId="{6923B571-BDE7-3CE7-5DC9-6473D12C7CB9}"/>
          </ac:cxnSpMkLst>
        </pc:cxnChg>
        <pc:cxnChg chg="add mod">
          <ac:chgData name="Ryan Knobel" userId="dc86dbbb8969adbe" providerId="LiveId" clId="{5B6AC26B-6BBE-4FAD-B09D-49AB4B423F68}" dt="2024-07-09T03:34:35.382" v="189"/>
          <ac:cxnSpMkLst>
            <pc:docMk/>
            <pc:sldMk cId="2136699683" sldId="338"/>
            <ac:cxnSpMk id="23" creationId="{6EB74F32-945B-064C-3D40-5B078B6C5C9C}"/>
          </ac:cxnSpMkLst>
        </pc:cxnChg>
        <pc:cxnChg chg="add mod">
          <ac:chgData name="Ryan Knobel" userId="dc86dbbb8969adbe" providerId="LiveId" clId="{5B6AC26B-6BBE-4FAD-B09D-49AB4B423F68}" dt="2024-07-09T03:34:35.382" v="189"/>
          <ac:cxnSpMkLst>
            <pc:docMk/>
            <pc:sldMk cId="2136699683" sldId="338"/>
            <ac:cxnSpMk id="24" creationId="{F82C902E-166D-9942-31FD-3ECD5ACF42E6}"/>
          </ac:cxnSpMkLst>
        </pc:cxnChg>
        <pc:cxnChg chg="add mod">
          <ac:chgData name="Ryan Knobel" userId="dc86dbbb8969adbe" providerId="LiveId" clId="{5B6AC26B-6BBE-4FAD-B09D-49AB4B423F68}" dt="2024-07-09T03:34:35.382" v="189"/>
          <ac:cxnSpMkLst>
            <pc:docMk/>
            <pc:sldMk cId="2136699683" sldId="338"/>
            <ac:cxnSpMk id="25" creationId="{5BFC9419-E490-4066-6A16-9D611289F267}"/>
          </ac:cxnSpMkLst>
        </pc:cxnChg>
        <pc:cxnChg chg="add mod">
          <ac:chgData name="Ryan Knobel" userId="dc86dbbb8969adbe" providerId="LiveId" clId="{5B6AC26B-6BBE-4FAD-B09D-49AB4B423F68}" dt="2024-07-09T03:35:24.361" v="197"/>
          <ac:cxnSpMkLst>
            <pc:docMk/>
            <pc:sldMk cId="2136699683" sldId="338"/>
            <ac:cxnSpMk id="26" creationId="{1E6D6E89-F812-66D3-586F-17A809BAC38C}"/>
          </ac:cxnSpMkLst>
        </pc:cxnChg>
        <pc:cxnChg chg="add mod">
          <ac:chgData name="Ryan Knobel" userId="dc86dbbb8969adbe" providerId="LiveId" clId="{5B6AC26B-6BBE-4FAD-B09D-49AB4B423F68}" dt="2024-07-09T03:35:24.361" v="197"/>
          <ac:cxnSpMkLst>
            <pc:docMk/>
            <pc:sldMk cId="2136699683" sldId="338"/>
            <ac:cxnSpMk id="27" creationId="{9BF37736-8C2D-91E9-FEF0-606996711ADC}"/>
          </ac:cxnSpMkLst>
        </pc:cxnChg>
        <pc:cxnChg chg="add mod">
          <ac:chgData name="Ryan Knobel" userId="dc86dbbb8969adbe" providerId="LiveId" clId="{5B6AC26B-6BBE-4FAD-B09D-49AB4B423F68}" dt="2024-07-09T03:35:24.361" v="197"/>
          <ac:cxnSpMkLst>
            <pc:docMk/>
            <pc:sldMk cId="2136699683" sldId="338"/>
            <ac:cxnSpMk id="28" creationId="{CEC54D4F-D1EA-AB42-FAB0-5087C028C3F3}"/>
          </ac:cxnSpMkLst>
        </pc:cxnChg>
        <pc:cxnChg chg="add mod">
          <ac:chgData name="Ryan Knobel" userId="dc86dbbb8969adbe" providerId="LiveId" clId="{5B6AC26B-6BBE-4FAD-B09D-49AB4B423F68}" dt="2024-07-09T03:35:24.361" v="197"/>
          <ac:cxnSpMkLst>
            <pc:docMk/>
            <pc:sldMk cId="2136699683" sldId="338"/>
            <ac:cxnSpMk id="29" creationId="{36B89F08-3F20-3AE0-D5F1-16F481F31C35}"/>
          </ac:cxnSpMkLst>
        </pc:cxnChg>
      </pc:sldChg>
      <pc:sldChg chg="addSp modSp">
        <pc:chgData name="Ryan Knobel" userId="dc86dbbb8969adbe" providerId="LiveId" clId="{5B6AC26B-6BBE-4FAD-B09D-49AB4B423F68}" dt="2024-07-09T03:35:26.190" v="198"/>
        <pc:sldMkLst>
          <pc:docMk/>
          <pc:sldMk cId="2440903965" sldId="339"/>
        </pc:sldMkLst>
        <pc:grpChg chg="add mod">
          <ac:chgData name="Ryan Knobel" userId="dc86dbbb8969adbe" providerId="LiveId" clId="{5B6AC26B-6BBE-4FAD-B09D-49AB4B423F68}" dt="2024-07-09T03:24:16.635" v="62"/>
          <ac:grpSpMkLst>
            <pc:docMk/>
            <pc:sldMk cId="2440903965" sldId="339"/>
            <ac:grpSpMk id="8" creationId="{F082740D-8328-EE79-1343-57ABF2FC808E}"/>
          </ac:grpSpMkLst>
        </pc:grpChg>
        <pc:grpChg chg="add mod">
          <ac:chgData name="Ryan Knobel" userId="dc86dbbb8969adbe" providerId="LiveId" clId="{5B6AC26B-6BBE-4FAD-B09D-49AB4B423F68}" dt="2024-07-09T03:24:16.635" v="62"/>
          <ac:grpSpMkLst>
            <pc:docMk/>
            <pc:sldMk cId="2440903965" sldId="339"/>
            <ac:grpSpMk id="18" creationId="{031C9463-75F0-D753-3EED-FBCB8F85C4E5}"/>
          </ac:grpSpMkLst>
        </pc:grpChg>
        <pc:cxnChg chg="add mod">
          <ac:chgData name="Ryan Knobel" userId="dc86dbbb8969adbe" providerId="LiveId" clId="{5B6AC26B-6BBE-4FAD-B09D-49AB4B423F68}" dt="2024-07-09T03:24:16.635" v="62"/>
          <ac:cxnSpMkLst>
            <pc:docMk/>
            <pc:sldMk cId="2440903965" sldId="339"/>
            <ac:cxnSpMk id="7" creationId="{4789F329-48EE-8762-FAF1-BA551363A9CE}"/>
          </ac:cxnSpMkLst>
        </pc:cxnChg>
        <pc:cxnChg chg="mod">
          <ac:chgData name="Ryan Knobel" userId="dc86dbbb8969adbe" providerId="LiveId" clId="{5B6AC26B-6BBE-4FAD-B09D-49AB4B423F68}" dt="2024-07-09T03:24:16.635" v="62"/>
          <ac:cxnSpMkLst>
            <pc:docMk/>
            <pc:sldMk cId="2440903965" sldId="339"/>
            <ac:cxnSpMk id="9" creationId="{9672A847-1A95-9497-4A23-A5C5A3D0AB0D}"/>
          </ac:cxnSpMkLst>
        </pc:cxnChg>
        <pc:cxnChg chg="mod">
          <ac:chgData name="Ryan Knobel" userId="dc86dbbb8969adbe" providerId="LiveId" clId="{5B6AC26B-6BBE-4FAD-B09D-49AB4B423F68}" dt="2024-07-09T03:24:16.635" v="62"/>
          <ac:cxnSpMkLst>
            <pc:docMk/>
            <pc:sldMk cId="2440903965" sldId="339"/>
            <ac:cxnSpMk id="16" creationId="{2E64687C-BD57-7C22-DA40-00D2B0179CF5}"/>
          </ac:cxnSpMkLst>
        </pc:cxnChg>
        <pc:cxnChg chg="add mod">
          <ac:chgData name="Ryan Knobel" userId="dc86dbbb8969adbe" providerId="LiveId" clId="{5B6AC26B-6BBE-4FAD-B09D-49AB4B423F68}" dt="2024-07-09T03:24:16.635" v="62"/>
          <ac:cxnSpMkLst>
            <pc:docMk/>
            <pc:sldMk cId="2440903965" sldId="339"/>
            <ac:cxnSpMk id="17" creationId="{7430F53C-13A0-7640-8EA0-FD3B03E335F0}"/>
          </ac:cxnSpMkLst>
        </pc:cxnChg>
        <pc:cxnChg chg="mod">
          <ac:chgData name="Ryan Knobel" userId="dc86dbbb8969adbe" providerId="LiveId" clId="{5B6AC26B-6BBE-4FAD-B09D-49AB4B423F68}" dt="2024-07-09T03:24:16.635" v="62"/>
          <ac:cxnSpMkLst>
            <pc:docMk/>
            <pc:sldMk cId="2440903965" sldId="339"/>
            <ac:cxnSpMk id="19" creationId="{626E9268-B14A-D5E6-EAD3-C6C3A71EE1C3}"/>
          </ac:cxnSpMkLst>
        </pc:cxnChg>
        <pc:cxnChg chg="mod">
          <ac:chgData name="Ryan Knobel" userId="dc86dbbb8969adbe" providerId="LiveId" clId="{5B6AC26B-6BBE-4FAD-B09D-49AB4B423F68}" dt="2024-07-09T03:24:16.635" v="62"/>
          <ac:cxnSpMkLst>
            <pc:docMk/>
            <pc:sldMk cId="2440903965" sldId="339"/>
            <ac:cxnSpMk id="20" creationId="{C0F03819-13E6-8897-69EF-5F40CA7C00BF}"/>
          </ac:cxnSpMkLst>
        </pc:cxnChg>
        <pc:cxnChg chg="add mod">
          <ac:chgData name="Ryan Knobel" userId="dc86dbbb8969adbe" providerId="LiveId" clId="{5B6AC26B-6BBE-4FAD-B09D-49AB4B423F68}" dt="2024-07-09T03:24:16.635" v="62"/>
          <ac:cxnSpMkLst>
            <pc:docMk/>
            <pc:sldMk cId="2440903965" sldId="339"/>
            <ac:cxnSpMk id="21" creationId="{79B7C1AE-66E1-37D9-9F30-AA12A8C26536}"/>
          </ac:cxnSpMkLst>
        </pc:cxnChg>
        <pc:cxnChg chg="add mod">
          <ac:chgData name="Ryan Knobel" userId="dc86dbbb8969adbe" providerId="LiveId" clId="{5B6AC26B-6BBE-4FAD-B09D-49AB4B423F68}" dt="2024-07-09T03:24:16.635" v="62"/>
          <ac:cxnSpMkLst>
            <pc:docMk/>
            <pc:sldMk cId="2440903965" sldId="339"/>
            <ac:cxnSpMk id="22" creationId="{6E66B76B-1EE3-C23F-9FF5-2BCD2963258B}"/>
          </ac:cxnSpMkLst>
        </pc:cxnChg>
        <pc:cxnChg chg="add mod">
          <ac:chgData name="Ryan Knobel" userId="dc86dbbb8969adbe" providerId="LiveId" clId="{5B6AC26B-6BBE-4FAD-B09D-49AB4B423F68}" dt="2024-07-09T03:34:38.055" v="190"/>
          <ac:cxnSpMkLst>
            <pc:docMk/>
            <pc:sldMk cId="2440903965" sldId="339"/>
            <ac:cxnSpMk id="23" creationId="{11D9EF91-EA68-3D92-F216-08D06CFB7B9C}"/>
          </ac:cxnSpMkLst>
        </pc:cxnChg>
        <pc:cxnChg chg="add mod">
          <ac:chgData name="Ryan Knobel" userId="dc86dbbb8969adbe" providerId="LiveId" clId="{5B6AC26B-6BBE-4FAD-B09D-49AB4B423F68}" dt="2024-07-09T03:34:38.055" v="190"/>
          <ac:cxnSpMkLst>
            <pc:docMk/>
            <pc:sldMk cId="2440903965" sldId="339"/>
            <ac:cxnSpMk id="24" creationId="{D41619C5-EA31-5A6F-0331-45290472E3D7}"/>
          </ac:cxnSpMkLst>
        </pc:cxnChg>
        <pc:cxnChg chg="add mod">
          <ac:chgData name="Ryan Knobel" userId="dc86dbbb8969adbe" providerId="LiveId" clId="{5B6AC26B-6BBE-4FAD-B09D-49AB4B423F68}" dt="2024-07-09T03:34:38.055" v="190"/>
          <ac:cxnSpMkLst>
            <pc:docMk/>
            <pc:sldMk cId="2440903965" sldId="339"/>
            <ac:cxnSpMk id="25" creationId="{1556C3F3-4D1F-AC9A-74BE-82606AF538B1}"/>
          </ac:cxnSpMkLst>
        </pc:cxnChg>
        <pc:cxnChg chg="add mod">
          <ac:chgData name="Ryan Knobel" userId="dc86dbbb8969adbe" providerId="LiveId" clId="{5B6AC26B-6BBE-4FAD-B09D-49AB4B423F68}" dt="2024-07-09T03:35:26.190" v="198"/>
          <ac:cxnSpMkLst>
            <pc:docMk/>
            <pc:sldMk cId="2440903965" sldId="339"/>
            <ac:cxnSpMk id="26" creationId="{09717155-5C44-E98F-03E0-285793B50ACE}"/>
          </ac:cxnSpMkLst>
        </pc:cxnChg>
        <pc:cxnChg chg="add mod">
          <ac:chgData name="Ryan Knobel" userId="dc86dbbb8969adbe" providerId="LiveId" clId="{5B6AC26B-6BBE-4FAD-B09D-49AB4B423F68}" dt="2024-07-09T03:35:26.190" v="198"/>
          <ac:cxnSpMkLst>
            <pc:docMk/>
            <pc:sldMk cId="2440903965" sldId="339"/>
            <ac:cxnSpMk id="27" creationId="{EEB28D4B-8EAD-2C11-51B6-21EC879B7555}"/>
          </ac:cxnSpMkLst>
        </pc:cxnChg>
        <pc:cxnChg chg="add mod">
          <ac:chgData name="Ryan Knobel" userId="dc86dbbb8969adbe" providerId="LiveId" clId="{5B6AC26B-6BBE-4FAD-B09D-49AB4B423F68}" dt="2024-07-09T03:35:26.190" v="198"/>
          <ac:cxnSpMkLst>
            <pc:docMk/>
            <pc:sldMk cId="2440903965" sldId="339"/>
            <ac:cxnSpMk id="28" creationId="{22695C70-DFFE-B962-5472-06F5F2DC4735}"/>
          </ac:cxnSpMkLst>
        </pc:cxnChg>
        <pc:cxnChg chg="add mod">
          <ac:chgData name="Ryan Knobel" userId="dc86dbbb8969adbe" providerId="LiveId" clId="{5B6AC26B-6BBE-4FAD-B09D-49AB4B423F68}" dt="2024-07-09T03:35:26.190" v="198"/>
          <ac:cxnSpMkLst>
            <pc:docMk/>
            <pc:sldMk cId="2440903965" sldId="339"/>
            <ac:cxnSpMk id="29" creationId="{978FDD91-D750-4220-6E95-1F71A528D303}"/>
          </ac:cxnSpMkLst>
        </pc:cxnChg>
      </pc:sldChg>
      <pc:sldChg chg="addSp modSp">
        <pc:chgData name="Ryan Knobel" userId="dc86dbbb8969adbe" providerId="LiveId" clId="{5B6AC26B-6BBE-4FAD-B09D-49AB4B423F68}" dt="2024-07-09T03:35:28.026" v="199"/>
        <pc:sldMkLst>
          <pc:docMk/>
          <pc:sldMk cId="3426325428" sldId="340"/>
        </pc:sldMkLst>
        <pc:grpChg chg="add mod">
          <ac:chgData name="Ryan Knobel" userId="dc86dbbb8969adbe" providerId="LiveId" clId="{5B6AC26B-6BBE-4FAD-B09D-49AB4B423F68}" dt="2024-07-09T03:24:19.569" v="63"/>
          <ac:grpSpMkLst>
            <pc:docMk/>
            <pc:sldMk cId="3426325428" sldId="340"/>
            <ac:grpSpMk id="8" creationId="{0B0C3FB5-ABFD-8F7E-4D40-6DDEBC2C58F0}"/>
          </ac:grpSpMkLst>
        </pc:grpChg>
        <pc:grpChg chg="add mod">
          <ac:chgData name="Ryan Knobel" userId="dc86dbbb8969adbe" providerId="LiveId" clId="{5B6AC26B-6BBE-4FAD-B09D-49AB4B423F68}" dt="2024-07-09T03:24:19.569" v="63"/>
          <ac:grpSpMkLst>
            <pc:docMk/>
            <pc:sldMk cId="3426325428" sldId="340"/>
            <ac:grpSpMk id="18" creationId="{02B9E477-821B-A28F-FDFB-A008DF8FAD6E}"/>
          </ac:grpSpMkLst>
        </pc:grpChg>
        <pc:cxnChg chg="add mod">
          <ac:chgData name="Ryan Knobel" userId="dc86dbbb8969adbe" providerId="LiveId" clId="{5B6AC26B-6BBE-4FAD-B09D-49AB4B423F68}" dt="2024-07-09T03:24:19.569" v="63"/>
          <ac:cxnSpMkLst>
            <pc:docMk/>
            <pc:sldMk cId="3426325428" sldId="340"/>
            <ac:cxnSpMk id="7" creationId="{33DE81E5-796A-F127-57B5-A37533D77956}"/>
          </ac:cxnSpMkLst>
        </pc:cxnChg>
        <pc:cxnChg chg="mod">
          <ac:chgData name="Ryan Knobel" userId="dc86dbbb8969adbe" providerId="LiveId" clId="{5B6AC26B-6BBE-4FAD-B09D-49AB4B423F68}" dt="2024-07-09T03:24:19.569" v="63"/>
          <ac:cxnSpMkLst>
            <pc:docMk/>
            <pc:sldMk cId="3426325428" sldId="340"/>
            <ac:cxnSpMk id="9" creationId="{3088AFFA-615A-2930-B1D4-667D59FC572E}"/>
          </ac:cxnSpMkLst>
        </pc:cxnChg>
        <pc:cxnChg chg="mod">
          <ac:chgData name="Ryan Knobel" userId="dc86dbbb8969adbe" providerId="LiveId" clId="{5B6AC26B-6BBE-4FAD-B09D-49AB4B423F68}" dt="2024-07-09T03:24:19.569" v="63"/>
          <ac:cxnSpMkLst>
            <pc:docMk/>
            <pc:sldMk cId="3426325428" sldId="340"/>
            <ac:cxnSpMk id="16" creationId="{65E86BB8-E1D4-35B7-666D-256D3924C370}"/>
          </ac:cxnSpMkLst>
        </pc:cxnChg>
        <pc:cxnChg chg="add mod">
          <ac:chgData name="Ryan Knobel" userId="dc86dbbb8969adbe" providerId="LiveId" clId="{5B6AC26B-6BBE-4FAD-B09D-49AB4B423F68}" dt="2024-07-09T03:24:19.569" v="63"/>
          <ac:cxnSpMkLst>
            <pc:docMk/>
            <pc:sldMk cId="3426325428" sldId="340"/>
            <ac:cxnSpMk id="17" creationId="{E9390892-5DCE-801E-AE20-A1FE0D9513FF}"/>
          </ac:cxnSpMkLst>
        </pc:cxnChg>
        <pc:cxnChg chg="mod">
          <ac:chgData name="Ryan Knobel" userId="dc86dbbb8969adbe" providerId="LiveId" clId="{5B6AC26B-6BBE-4FAD-B09D-49AB4B423F68}" dt="2024-07-09T03:24:19.569" v="63"/>
          <ac:cxnSpMkLst>
            <pc:docMk/>
            <pc:sldMk cId="3426325428" sldId="340"/>
            <ac:cxnSpMk id="19" creationId="{9E826597-7006-DAAF-1599-538AA297C1EC}"/>
          </ac:cxnSpMkLst>
        </pc:cxnChg>
        <pc:cxnChg chg="mod">
          <ac:chgData name="Ryan Knobel" userId="dc86dbbb8969adbe" providerId="LiveId" clId="{5B6AC26B-6BBE-4FAD-B09D-49AB4B423F68}" dt="2024-07-09T03:24:19.569" v="63"/>
          <ac:cxnSpMkLst>
            <pc:docMk/>
            <pc:sldMk cId="3426325428" sldId="340"/>
            <ac:cxnSpMk id="20" creationId="{9716B3BD-5837-082F-CCCB-FE30FA3637AC}"/>
          </ac:cxnSpMkLst>
        </pc:cxnChg>
        <pc:cxnChg chg="add mod">
          <ac:chgData name="Ryan Knobel" userId="dc86dbbb8969adbe" providerId="LiveId" clId="{5B6AC26B-6BBE-4FAD-B09D-49AB4B423F68}" dt="2024-07-09T03:24:19.569" v="63"/>
          <ac:cxnSpMkLst>
            <pc:docMk/>
            <pc:sldMk cId="3426325428" sldId="340"/>
            <ac:cxnSpMk id="21" creationId="{9180E6F2-5AD5-714B-18FE-DF3640A9BD07}"/>
          </ac:cxnSpMkLst>
        </pc:cxnChg>
        <pc:cxnChg chg="add mod">
          <ac:chgData name="Ryan Knobel" userId="dc86dbbb8969adbe" providerId="LiveId" clId="{5B6AC26B-6BBE-4FAD-B09D-49AB4B423F68}" dt="2024-07-09T03:24:19.569" v="63"/>
          <ac:cxnSpMkLst>
            <pc:docMk/>
            <pc:sldMk cId="3426325428" sldId="340"/>
            <ac:cxnSpMk id="22" creationId="{286F553C-8094-6169-68E7-25BC1B0F91EC}"/>
          </ac:cxnSpMkLst>
        </pc:cxnChg>
        <pc:cxnChg chg="add mod">
          <ac:chgData name="Ryan Knobel" userId="dc86dbbb8969adbe" providerId="LiveId" clId="{5B6AC26B-6BBE-4FAD-B09D-49AB4B423F68}" dt="2024-07-09T03:34:41.124" v="191"/>
          <ac:cxnSpMkLst>
            <pc:docMk/>
            <pc:sldMk cId="3426325428" sldId="340"/>
            <ac:cxnSpMk id="23" creationId="{BEE5B9FA-7EA0-DB1F-9F67-C4F601EDB7F0}"/>
          </ac:cxnSpMkLst>
        </pc:cxnChg>
        <pc:cxnChg chg="add mod">
          <ac:chgData name="Ryan Knobel" userId="dc86dbbb8969adbe" providerId="LiveId" clId="{5B6AC26B-6BBE-4FAD-B09D-49AB4B423F68}" dt="2024-07-09T03:34:41.124" v="191"/>
          <ac:cxnSpMkLst>
            <pc:docMk/>
            <pc:sldMk cId="3426325428" sldId="340"/>
            <ac:cxnSpMk id="24" creationId="{019C8DDC-8961-D48E-3AFD-B9817B0814D9}"/>
          </ac:cxnSpMkLst>
        </pc:cxnChg>
        <pc:cxnChg chg="add mod">
          <ac:chgData name="Ryan Knobel" userId="dc86dbbb8969adbe" providerId="LiveId" clId="{5B6AC26B-6BBE-4FAD-B09D-49AB4B423F68}" dt="2024-07-09T03:34:41.124" v="191"/>
          <ac:cxnSpMkLst>
            <pc:docMk/>
            <pc:sldMk cId="3426325428" sldId="340"/>
            <ac:cxnSpMk id="25" creationId="{EDDADF89-F2B7-A420-7773-C535F2D028DB}"/>
          </ac:cxnSpMkLst>
        </pc:cxnChg>
        <pc:cxnChg chg="add mod">
          <ac:chgData name="Ryan Knobel" userId="dc86dbbb8969adbe" providerId="LiveId" clId="{5B6AC26B-6BBE-4FAD-B09D-49AB4B423F68}" dt="2024-07-09T03:35:28.026" v="199"/>
          <ac:cxnSpMkLst>
            <pc:docMk/>
            <pc:sldMk cId="3426325428" sldId="340"/>
            <ac:cxnSpMk id="26" creationId="{DC632DED-3C2D-21EF-55A2-D7987E8E8840}"/>
          </ac:cxnSpMkLst>
        </pc:cxnChg>
        <pc:cxnChg chg="add mod">
          <ac:chgData name="Ryan Knobel" userId="dc86dbbb8969adbe" providerId="LiveId" clId="{5B6AC26B-6BBE-4FAD-B09D-49AB4B423F68}" dt="2024-07-09T03:35:28.026" v="199"/>
          <ac:cxnSpMkLst>
            <pc:docMk/>
            <pc:sldMk cId="3426325428" sldId="340"/>
            <ac:cxnSpMk id="27" creationId="{EE8EE5C1-E6FC-4453-6965-075301D8CA59}"/>
          </ac:cxnSpMkLst>
        </pc:cxnChg>
        <pc:cxnChg chg="add mod">
          <ac:chgData name="Ryan Knobel" userId="dc86dbbb8969adbe" providerId="LiveId" clId="{5B6AC26B-6BBE-4FAD-B09D-49AB4B423F68}" dt="2024-07-09T03:35:28.026" v="199"/>
          <ac:cxnSpMkLst>
            <pc:docMk/>
            <pc:sldMk cId="3426325428" sldId="340"/>
            <ac:cxnSpMk id="28" creationId="{A011A857-7B3D-64D3-91E9-437D16BFF12B}"/>
          </ac:cxnSpMkLst>
        </pc:cxnChg>
        <pc:cxnChg chg="add mod">
          <ac:chgData name="Ryan Knobel" userId="dc86dbbb8969adbe" providerId="LiveId" clId="{5B6AC26B-6BBE-4FAD-B09D-49AB4B423F68}" dt="2024-07-09T03:35:28.026" v="199"/>
          <ac:cxnSpMkLst>
            <pc:docMk/>
            <pc:sldMk cId="3426325428" sldId="340"/>
            <ac:cxnSpMk id="29" creationId="{D559AA4C-7B0C-F10F-4E3D-692EEF510838}"/>
          </ac:cxnSpMkLst>
        </pc:cxnChg>
      </pc:sldChg>
      <pc:sldChg chg="addSp modSp">
        <pc:chgData name="Ryan Knobel" userId="dc86dbbb8969adbe" providerId="LiveId" clId="{5B6AC26B-6BBE-4FAD-B09D-49AB4B423F68}" dt="2024-07-09T03:35:31.590" v="200"/>
        <pc:sldMkLst>
          <pc:docMk/>
          <pc:sldMk cId="3669120283" sldId="341"/>
        </pc:sldMkLst>
        <pc:grpChg chg="add mod">
          <ac:chgData name="Ryan Knobel" userId="dc86dbbb8969adbe" providerId="LiveId" clId="{5B6AC26B-6BBE-4FAD-B09D-49AB4B423F68}" dt="2024-07-09T03:24:22.186" v="64"/>
          <ac:grpSpMkLst>
            <pc:docMk/>
            <pc:sldMk cId="3669120283" sldId="341"/>
            <ac:grpSpMk id="8" creationId="{53FF72AA-AB56-27F5-E0A9-6E2DF9C500D0}"/>
          </ac:grpSpMkLst>
        </pc:grpChg>
        <pc:grpChg chg="add mod">
          <ac:chgData name="Ryan Knobel" userId="dc86dbbb8969adbe" providerId="LiveId" clId="{5B6AC26B-6BBE-4FAD-B09D-49AB4B423F68}" dt="2024-07-09T03:24:22.186" v="64"/>
          <ac:grpSpMkLst>
            <pc:docMk/>
            <pc:sldMk cId="3669120283" sldId="341"/>
            <ac:grpSpMk id="18" creationId="{A5B267BB-1DCE-EC1E-8671-53917641DBB4}"/>
          </ac:grpSpMkLst>
        </pc:grpChg>
        <pc:cxnChg chg="add mod">
          <ac:chgData name="Ryan Knobel" userId="dc86dbbb8969adbe" providerId="LiveId" clId="{5B6AC26B-6BBE-4FAD-B09D-49AB4B423F68}" dt="2024-07-09T03:24:22.186" v="64"/>
          <ac:cxnSpMkLst>
            <pc:docMk/>
            <pc:sldMk cId="3669120283" sldId="341"/>
            <ac:cxnSpMk id="7" creationId="{224F4207-C44F-00AD-2563-B56E5A8C85C5}"/>
          </ac:cxnSpMkLst>
        </pc:cxnChg>
        <pc:cxnChg chg="mod">
          <ac:chgData name="Ryan Knobel" userId="dc86dbbb8969adbe" providerId="LiveId" clId="{5B6AC26B-6BBE-4FAD-B09D-49AB4B423F68}" dt="2024-07-09T03:24:22.186" v="64"/>
          <ac:cxnSpMkLst>
            <pc:docMk/>
            <pc:sldMk cId="3669120283" sldId="341"/>
            <ac:cxnSpMk id="9" creationId="{EAD37C34-E33E-1F12-5151-EF9A602563CC}"/>
          </ac:cxnSpMkLst>
        </pc:cxnChg>
        <pc:cxnChg chg="mod">
          <ac:chgData name="Ryan Knobel" userId="dc86dbbb8969adbe" providerId="LiveId" clId="{5B6AC26B-6BBE-4FAD-B09D-49AB4B423F68}" dt="2024-07-09T03:24:22.186" v="64"/>
          <ac:cxnSpMkLst>
            <pc:docMk/>
            <pc:sldMk cId="3669120283" sldId="341"/>
            <ac:cxnSpMk id="16" creationId="{900E547A-719E-E8EF-84F9-43481BCBF537}"/>
          </ac:cxnSpMkLst>
        </pc:cxnChg>
        <pc:cxnChg chg="add mod">
          <ac:chgData name="Ryan Knobel" userId="dc86dbbb8969adbe" providerId="LiveId" clId="{5B6AC26B-6BBE-4FAD-B09D-49AB4B423F68}" dt="2024-07-09T03:24:22.186" v="64"/>
          <ac:cxnSpMkLst>
            <pc:docMk/>
            <pc:sldMk cId="3669120283" sldId="341"/>
            <ac:cxnSpMk id="17" creationId="{C36B9E2D-DD52-F11F-7FF7-22F2C85C0326}"/>
          </ac:cxnSpMkLst>
        </pc:cxnChg>
        <pc:cxnChg chg="mod">
          <ac:chgData name="Ryan Knobel" userId="dc86dbbb8969adbe" providerId="LiveId" clId="{5B6AC26B-6BBE-4FAD-B09D-49AB4B423F68}" dt="2024-07-09T03:24:22.186" v="64"/>
          <ac:cxnSpMkLst>
            <pc:docMk/>
            <pc:sldMk cId="3669120283" sldId="341"/>
            <ac:cxnSpMk id="19" creationId="{A0F59371-AA1B-D920-4B4C-DFEEB4B52615}"/>
          </ac:cxnSpMkLst>
        </pc:cxnChg>
        <pc:cxnChg chg="mod">
          <ac:chgData name="Ryan Knobel" userId="dc86dbbb8969adbe" providerId="LiveId" clId="{5B6AC26B-6BBE-4FAD-B09D-49AB4B423F68}" dt="2024-07-09T03:24:22.186" v="64"/>
          <ac:cxnSpMkLst>
            <pc:docMk/>
            <pc:sldMk cId="3669120283" sldId="341"/>
            <ac:cxnSpMk id="20" creationId="{51CEB667-8C99-5792-4FAE-D8BCA6614D9D}"/>
          </ac:cxnSpMkLst>
        </pc:cxnChg>
        <pc:cxnChg chg="add mod">
          <ac:chgData name="Ryan Knobel" userId="dc86dbbb8969adbe" providerId="LiveId" clId="{5B6AC26B-6BBE-4FAD-B09D-49AB4B423F68}" dt="2024-07-09T03:24:22.186" v="64"/>
          <ac:cxnSpMkLst>
            <pc:docMk/>
            <pc:sldMk cId="3669120283" sldId="341"/>
            <ac:cxnSpMk id="21" creationId="{E36F0B4E-07EC-C698-361A-E252ACDC23A1}"/>
          </ac:cxnSpMkLst>
        </pc:cxnChg>
        <pc:cxnChg chg="add mod">
          <ac:chgData name="Ryan Knobel" userId="dc86dbbb8969adbe" providerId="LiveId" clId="{5B6AC26B-6BBE-4FAD-B09D-49AB4B423F68}" dt="2024-07-09T03:24:22.186" v="64"/>
          <ac:cxnSpMkLst>
            <pc:docMk/>
            <pc:sldMk cId="3669120283" sldId="341"/>
            <ac:cxnSpMk id="22" creationId="{AF64173B-EF53-EC2A-96D8-858F0DBD0A5A}"/>
          </ac:cxnSpMkLst>
        </pc:cxnChg>
        <pc:cxnChg chg="add mod">
          <ac:chgData name="Ryan Knobel" userId="dc86dbbb8969adbe" providerId="LiveId" clId="{5B6AC26B-6BBE-4FAD-B09D-49AB4B423F68}" dt="2024-07-09T03:34:43.872" v="192"/>
          <ac:cxnSpMkLst>
            <pc:docMk/>
            <pc:sldMk cId="3669120283" sldId="341"/>
            <ac:cxnSpMk id="23" creationId="{CC55F375-3973-E292-454C-14E762019617}"/>
          </ac:cxnSpMkLst>
        </pc:cxnChg>
        <pc:cxnChg chg="add mod">
          <ac:chgData name="Ryan Knobel" userId="dc86dbbb8969adbe" providerId="LiveId" clId="{5B6AC26B-6BBE-4FAD-B09D-49AB4B423F68}" dt="2024-07-09T03:34:43.872" v="192"/>
          <ac:cxnSpMkLst>
            <pc:docMk/>
            <pc:sldMk cId="3669120283" sldId="341"/>
            <ac:cxnSpMk id="24" creationId="{56215C93-DD37-10BD-6B52-96B161345168}"/>
          </ac:cxnSpMkLst>
        </pc:cxnChg>
        <pc:cxnChg chg="add mod">
          <ac:chgData name="Ryan Knobel" userId="dc86dbbb8969adbe" providerId="LiveId" clId="{5B6AC26B-6BBE-4FAD-B09D-49AB4B423F68}" dt="2024-07-09T03:34:43.872" v="192"/>
          <ac:cxnSpMkLst>
            <pc:docMk/>
            <pc:sldMk cId="3669120283" sldId="341"/>
            <ac:cxnSpMk id="25" creationId="{C7E4D5F0-26D6-2E3D-9CD4-C4C9CD84C334}"/>
          </ac:cxnSpMkLst>
        </pc:cxnChg>
        <pc:cxnChg chg="add mod">
          <ac:chgData name="Ryan Knobel" userId="dc86dbbb8969adbe" providerId="LiveId" clId="{5B6AC26B-6BBE-4FAD-B09D-49AB4B423F68}" dt="2024-07-09T03:35:31.590" v="200"/>
          <ac:cxnSpMkLst>
            <pc:docMk/>
            <pc:sldMk cId="3669120283" sldId="341"/>
            <ac:cxnSpMk id="26" creationId="{5C1EF283-AED0-9570-FE4B-20D57247FBCC}"/>
          </ac:cxnSpMkLst>
        </pc:cxnChg>
        <pc:cxnChg chg="add mod">
          <ac:chgData name="Ryan Knobel" userId="dc86dbbb8969adbe" providerId="LiveId" clId="{5B6AC26B-6BBE-4FAD-B09D-49AB4B423F68}" dt="2024-07-09T03:35:31.590" v="200"/>
          <ac:cxnSpMkLst>
            <pc:docMk/>
            <pc:sldMk cId="3669120283" sldId="341"/>
            <ac:cxnSpMk id="27" creationId="{CBE062F0-FE6A-7864-3F09-151048629082}"/>
          </ac:cxnSpMkLst>
        </pc:cxnChg>
        <pc:cxnChg chg="add mod">
          <ac:chgData name="Ryan Knobel" userId="dc86dbbb8969adbe" providerId="LiveId" clId="{5B6AC26B-6BBE-4FAD-B09D-49AB4B423F68}" dt="2024-07-09T03:35:31.590" v="200"/>
          <ac:cxnSpMkLst>
            <pc:docMk/>
            <pc:sldMk cId="3669120283" sldId="341"/>
            <ac:cxnSpMk id="28" creationId="{52CB0BD8-40D1-B847-120A-3E3FDA002EEE}"/>
          </ac:cxnSpMkLst>
        </pc:cxnChg>
        <pc:cxnChg chg="add mod">
          <ac:chgData name="Ryan Knobel" userId="dc86dbbb8969adbe" providerId="LiveId" clId="{5B6AC26B-6BBE-4FAD-B09D-49AB4B423F68}" dt="2024-07-09T03:35:31.590" v="200"/>
          <ac:cxnSpMkLst>
            <pc:docMk/>
            <pc:sldMk cId="3669120283" sldId="341"/>
            <ac:cxnSpMk id="29" creationId="{36CA19EE-7CF7-1323-D3A1-07D0121846F4}"/>
          </ac:cxnSpMkLst>
        </pc:cxnChg>
      </pc:sldChg>
      <pc:sldChg chg="addSp modSp mod">
        <pc:chgData name="Ryan Knobel" userId="dc86dbbb8969adbe" providerId="LiveId" clId="{5B6AC26B-6BBE-4FAD-B09D-49AB4B423F68}" dt="2024-07-09T03:36:34.374" v="208" actId="1076"/>
        <pc:sldMkLst>
          <pc:docMk/>
          <pc:sldMk cId="3241122994" sldId="342"/>
        </pc:sldMkLst>
        <pc:grpChg chg="add mod">
          <ac:chgData name="Ryan Knobel" userId="dc86dbbb8969adbe" providerId="LiveId" clId="{5B6AC26B-6BBE-4FAD-B09D-49AB4B423F68}" dt="2024-07-09T03:24:24.793" v="65"/>
          <ac:grpSpMkLst>
            <pc:docMk/>
            <pc:sldMk cId="3241122994" sldId="342"/>
            <ac:grpSpMk id="8" creationId="{F0A7A259-DB48-499A-1A83-3490D325EB6F}"/>
          </ac:grpSpMkLst>
        </pc:grpChg>
        <pc:grpChg chg="add mod">
          <ac:chgData name="Ryan Knobel" userId="dc86dbbb8969adbe" providerId="LiveId" clId="{5B6AC26B-6BBE-4FAD-B09D-49AB4B423F68}" dt="2024-07-09T03:24:24.793" v="65"/>
          <ac:grpSpMkLst>
            <pc:docMk/>
            <pc:sldMk cId="3241122994" sldId="342"/>
            <ac:grpSpMk id="18" creationId="{4EF3CC8A-FE65-06DF-504F-894FE744DB4E}"/>
          </ac:grpSpMkLst>
        </pc:grpChg>
        <pc:cxnChg chg="add mod">
          <ac:chgData name="Ryan Knobel" userId="dc86dbbb8969adbe" providerId="LiveId" clId="{5B6AC26B-6BBE-4FAD-B09D-49AB4B423F68}" dt="2024-07-09T03:24:24.793" v="65"/>
          <ac:cxnSpMkLst>
            <pc:docMk/>
            <pc:sldMk cId="3241122994" sldId="342"/>
            <ac:cxnSpMk id="7" creationId="{182D6023-3824-256A-624A-4A48367C1EFE}"/>
          </ac:cxnSpMkLst>
        </pc:cxnChg>
        <pc:cxnChg chg="mod">
          <ac:chgData name="Ryan Knobel" userId="dc86dbbb8969adbe" providerId="LiveId" clId="{5B6AC26B-6BBE-4FAD-B09D-49AB4B423F68}" dt="2024-07-09T03:24:24.793" v="65"/>
          <ac:cxnSpMkLst>
            <pc:docMk/>
            <pc:sldMk cId="3241122994" sldId="342"/>
            <ac:cxnSpMk id="9" creationId="{64F490A4-DAD3-AA21-DE12-BADFB61CEBDC}"/>
          </ac:cxnSpMkLst>
        </pc:cxnChg>
        <pc:cxnChg chg="mod">
          <ac:chgData name="Ryan Knobel" userId="dc86dbbb8969adbe" providerId="LiveId" clId="{5B6AC26B-6BBE-4FAD-B09D-49AB4B423F68}" dt="2024-07-09T03:24:24.793" v="65"/>
          <ac:cxnSpMkLst>
            <pc:docMk/>
            <pc:sldMk cId="3241122994" sldId="342"/>
            <ac:cxnSpMk id="16" creationId="{146216E3-FC43-4612-95BC-BAD274ABC588}"/>
          </ac:cxnSpMkLst>
        </pc:cxnChg>
        <pc:cxnChg chg="add mod">
          <ac:chgData name="Ryan Knobel" userId="dc86dbbb8969adbe" providerId="LiveId" clId="{5B6AC26B-6BBE-4FAD-B09D-49AB4B423F68}" dt="2024-07-09T03:24:24.793" v="65"/>
          <ac:cxnSpMkLst>
            <pc:docMk/>
            <pc:sldMk cId="3241122994" sldId="342"/>
            <ac:cxnSpMk id="17" creationId="{977766A1-99A3-0BCE-0BC6-8D8947F35C0E}"/>
          </ac:cxnSpMkLst>
        </pc:cxnChg>
        <pc:cxnChg chg="mod">
          <ac:chgData name="Ryan Knobel" userId="dc86dbbb8969adbe" providerId="LiveId" clId="{5B6AC26B-6BBE-4FAD-B09D-49AB4B423F68}" dt="2024-07-09T03:24:24.793" v="65"/>
          <ac:cxnSpMkLst>
            <pc:docMk/>
            <pc:sldMk cId="3241122994" sldId="342"/>
            <ac:cxnSpMk id="19" creationId="{F3C20941-B289-61C6-0510-69DC8634C612}"/>
          </ac:cxnSpMkLst>
        </pc:cxnChg>
        <pc:cxnChg chg="mod">
          <ac:chgData name="Ryan Knobel" userId="dc86dbbb8969adbe" providerId="LiveId" clId="{5B6AC26B-6BBE-4FAD-B09D-49AB4B423F68}" dt="2024-07-09T03:24:24.793" v="65"/>
          <ac:cxnSpMkLst>
            <pc:docMk/>
            <pc:sldMk cId="3241122994" sldId="342"/>
            <ac:cxnSpMk id="20" creationId="{C739AB97-C51B-15D5-087D-80F821E1EABF}"/>
          </ac:cxnSpMkLst>
        </pc:cxnChg>
        <pc:cxnChg chg="add mod">
          <ac:chgData name="Ryan Knobel" userId="dc86dbbb8969adbe" providerId="LiveId" clId="{5B6AC26B-6BBE-4FAD-B09D-49AB4B423F68}" dt="2024-07-09T03:24:24.793" v="65"/>
          <ac:cxnSpMkLst>
            <pc:docMk/>
            <pc:sldMk cId="3241122994" sldId="342"/>
            <ac:cxnSpMk id="21" creationId="{C83140B0-5704-4026-F958-F0B95717F9B8}"/>
          </ac:cxnSpMkLst>
        </pc:cxnChg>
        <pc:cxnChg chg="add mod">
          <ac:chgData name="Ryan Knobel" userId="dc86dbbb8969adbe" providerId="LiveId" clId="{5B6AC26B-6BBE-4FAD-B09D-49AB4B423F68}" dt="2024-07-09T03:24:24.793" v="65"/>
          <ac:cxnSpMkLst>
            <pc:docMk/>
            <pc:sldMk cId="3241122994" sldId="342"/>
            <ac:cxnSpMk id="22" creationId="{F9069C6A-1DA1-2BF7-6D8C-EFE11AAD7AAF}"/>
          </ac:cxnSpMkLst>
        </pc:cxnChg>
        <pc:cxnChg chg="add mod">
          <ac:chgData name="Ryan Knobel" userId="dc86dbbb8969adbe" providerId="LiveId" clId="{5B6AC26B-6BBE-4FAD-B09D-49AB4B423F68}" dt="2024-07-09T03:34:47.707" v="193"/>
          <ac:cxnSpMkLst>
            <pc:docMk/>
            <pc:sldMk cId="3241122994" sldId="342"/>
            <ac:cxnSpMk id="23" creationId="{0F3CDE30-235F-E93D-2ACD-BF1420FF7552}"/>
          </ac:cxnSpMkLst>
        </pc:cxnChg>
        <pc:cxnChg chg="add mod">
          <ac:chgData name="Ryan Knobel" userId="dc86dbbb8969adbe" providerId="LiveId" clId="{5B6AC26B-6BBE-4FAD-B09D-49AB4B423F68}" dt="2024-07-09T03:34:47.707" v="193"/>
          <ac:cxnSpMkLst>
            <pc:docMk/>
            <pc:sldMk cId="3241122994" sldId="342"/>
            <ac:cxnSpMk id="24" creationId="{B0E3CE4C-DF25-3167-1D1A-02456E8FE667}"/>
          </ac:cxnSpMkLst>
        </pc:cxnChg>
        <pc:cxnChg chg="add mod">
          <ac:chgData name="Ryan Knobel" userId="dc86dbbb8969adbe" providerId="LiveId" clId="{5B6AC26B-6BBE-4FAD-B09D-49AB4B423F68}" dt="2024-07-09T03:34:47.707" v="193"/>
          <ac:cxnSpMkLst>
            <pc:docMk/>
            <pc:sldMk cId="3241122994" sldId="342"/>
            <ac:cxnSpMk id="25" creationId="{DF5F5397-1287-48F4-5690-2011185EC359}"/>
          </ac:cxnSpMkLst>
        </pc:cxnChg>
        <pc:cxnChg chg="add mod">
          <ac:chgData name="Ryan Knobel" userId="dc86dbbb8969adbe" providerId="LiveId" clId="{5B6AC26B-6BBE-4FAD-B09D-49AB4B423F68}" dt="2024-07-09T03:35:34.003" v="201"/>
          <ac:cxnSpMkLst>
            <pc:docMk/>
            <pc:sldMk cId="3241122994" sldId="342"/>
            <ac:cxnSpMk id="26" creationId="{83E97F27-FBCA-3CC0-2205-8C6E4C621962}"/>
          </ac:cxnSpMkLst>
        </pc:cxnChg>
        <pc:cxnChg chg="add mod">
          <ac:chgData name="Ryan Knobel" userId="dc86dbbb8969adbe" providerId="LiveId" clId="{5B6AC26B-6BBE-4FAD-B09D-49AB4B423F68}" dt="2024-07-09T03:35:34.003" v="201"/>
          <ac:cxnSpMkLst>
            <pc:docMk/>
            <pc:sldMk cId="3241122994" sldId="342"/>
            <ac:cxnSpMk id="27" creationId="{1152895B-04BD-94F4-312D-3ACB39FD3A8B}"/>
          </ac:cxnSpMkLst>
        </pc:cxnChg>
        <pc:cxnChg chg="add mod">
          <ac:chgData name="Ryan Knobel" userId="dc86dbbb8969adbe" providerId="LiveId" clId="{5B6AC26B-6BBE-4FAD-B09D-49AB4B423F68}" dt="2024-07-09T03:35:34.003" v="201"/>
          <ac:cxnSpMkLst>
            <pc:docMk/>
            <pc:sldMk cId="3241122994" sldId="342"/>
            <ac:cxnSpMk id="28" creationId="{A795F6D2-B326-18F0-12AA-B6BB13439905}"/>
          </ac:cxnSpMkLst>
        </pc:cxnChg>
        <pc:cxnChg chg="add mod">
          <ac:chgData name="Ryan Knobel" userId="dc86dbbb8969adbe" providerId="LiveId" clId="{5B6AC26B-6BBE-4FAD-B09D-49AB4B423F68}" dt="2024-07-09T03:35:34.003" v="201"/>
          <ac:cxnSpMkLst>
            <pc:docMk/>
            <pc:sldMk cId="3241122994" sldId="342"/>
            <ac:cxnSpMk id="29" creationId="{B1DDBB38-DE4A-513D-61EB-551181CD4B02}"/>
          </ac:cxnSpMkLst>
        </pc:cxnChg>
        <pc:cxnChg chg="add mod">
          <ac:chgData name="Ryan Knobel" userId="dc86dbbb8969adbe" providerId="LiveId" clId="{5B6AC26B-6BBE-4FAD-B09D-49AB4B423F68}" dt="2024-07-09T03:36:34.374" v="208" actId="1076"/>
          <ac:cxnSpMkLst>
            <pc:docMk/>
            <pc:sldMk cId="3241122994" sldId="342"/>
            <ac:cxnSpMk id="30" creationId="{5C461D1B-464E-13FF-C863-ABBBA9539613}"/>
          </ac:cxnSpMkLst>
        </pc:cxnChg>
        <pc:cxnChg chg="add mod">
          <ac:chgData name="Ryan Knobel" userId="dc86dbbb8969adbe" providerId="LiveId" clId="{5B6AC26B-6BBE-4FAD-B09D-49AB4B423F68}" dt="2024-07-09T03:36:31.820" v="207" actId="1076"/>
          <ac:cxnSpMkLst>
            <pc:docMk/>
            <pc:sldMk cId="3241122994" sldId="342"/>
            <ac:cxnSpMk id="31" creationId="{42675C4C-01A3-D682-C0F5-0372520F104D}"/>
          </ac:cxnSpMkLst>
        </pc:cxnChg>
      </pc:sldChg>
      <pc:sldChg chg="addSp modSp">
        <pc:chgData name="Ryan Knobel" userId="dc86dbbb8969adbe" providerId="LiveId" clId="{5B6AC26B-6BBE-4FAD-B09D-49AB4B423F68}" dt="2024-07-09T03:36:46.001" v="209"/>
        <pc:sldMkLst>
          <pc:docMk/>
          <pc:sldMk cId="3367258278" sldId="343"/>
        </pc:sldMkLst>
        <pc:grpChg chg="add mod">
          <ac:chgData name="Ryan Knobel" userId="dc86dbbb8969adbe" providerId="LiveId" clId="{5B6AC26B-6BBE-4FAD-B09D-49AB4B423F68}" dt="2024-07-09T03:24:27.448" v="66"/>
          <ac:grpSpMkLst>
            <pc:docMk/>
            <pc:sldMk cId="3367258278" sldId="343"/>
            <ac:grpSpMk id="8" creationId="{46D26A7C-97AD-DFD6-F93D-C4C6144F65E9}"/>
          </ac:grpSpMkLst>
        </pc:grpChg>
        <pc:grpChg chg="add mod">
          <ac:chgData name="Ryan Knobel" userId="dc86dbbb8969adbe" providerId="LiveId" clId="{5B6AC26B-6BBE-4FAD-B09D-49AB4B423F68}" dt="2024-07-09T03:24:27.448" v="66"/>
          <ac:grpSpMkLst>
            <pc:docMk/>
            <pc:sldMk cId="3367258278" sldId="343"/>
            <ac:grpSpMk id="18" creationId="{FE0BD1F4-D65D-DFF7-87F3-AC339B1DC498}"/>
          </ac:grpSpMkLst>
        </pc:grpChg>
        <pc:cxnChg chg="add mod">
          <ac:chgData name="Ryan Knobel" userId="dc86dbbb8969adbe" providerId="LiveId" clId="{5B6AC26B-6BBE-4FAD-B09D-49AB4B423F68}" dt="2024-07-09T03:24:27.448" v="66"/>
          <ac:cxnSpMkLst>
            <pc:docMk/>
            <pc:sldMk cId="3367258278" sldId="343"/>
            <ac:cxnSpMk id="7" creationId="{01EFAD31-BADA-EB19-5891-F392A00DF8F4}"/>
          </ac:cxnSpMkLst>
        </pc:cxnChg>
        <pc:cxnChg chg="mod">
          <ac:chgData name="Ryan Knobel" userId="dc86dbbb8969adbe" providerId="LiveId" clId="{5B6AC26B-6BBE-4FAD-B09D-49AB4B423F68}" dt="2024-07-09T03:24:27.448" v="66"/>
          <ac:cxnSpMkLst>
            <pc:docMk/>
            <pc:sldMk cId="3367258278" sldId="343"/>
            <ac:cxnSpMk id="9" creationId="{EB57E3F2-9798-D97D-26F4-F2C2ADFD51B6}"/>
          </ac:cxnSpMkLst>
        </pc:cxnChg>
        <pc:cxnChg chg="mod">
          <ac:chgData name="Ryan Knobel" userId="dc86dbbb8969adbe" providerId="LiveId" clId="{5B6AC26B-6BBE-4FAD-B09D-49AB4B423F68}" dt="2024-07-09T03:24:27.448" v="66"/>
          <ac:cxnSpMkLst>
            <pc:docMk/>
            <pc:sldMk cId="3367258278" sldId="343"/>
            <ac:cxnSpMk id="16" creationId="{0D85B463-C471-2F24-46F4-5321B0FECA7D}"/>
          </ac:cxnSpMkLst>
        </pc:cxnChg>
        <pc:cxnChg chg="add mod">
          <ac:chgData name="Ryan Knobel" userId="dc86dbbb8969adbe" providerId="LiveId" clId="{5B6AC26B-6BBE-4FAD-B09D-49AB4B423F68}" dt="2024-07-09T03:24:27.448" v="66"/>
          <ac:cxnSpMkLst>
            <pc:docMk/>
            <pc:sldMk cId="3367258278" sldId="343"/>
            <ac:cxnSpMk id="17" creationId="{5EAFF26D-AFB3-D1A9-5E3E-663154ACDFAA}"/>
          </ac:cxnSpMkLst>
        </pc:cxnChg>
        <pc:cxnChg chg="mod">
          <ac:chgData name="Ryan Knobel" userId="dc86dbbb8969adbe" providerId="LiveId" clId="{5B6AC26B-6BBE-4FAD-B09D-49AB4B423F68}" dt="2024-07-09T03:24:27.448" v="66"/>
          <ac:cxnSpMkLst>
            <pc:docMk/>
            <pc:sldMk cId="3367258278" sldId="343"/>
            <ac:cxnSpMk id="19" creationId="{5A5D9CF3-E6DA-0069-D753-3CAF429A683C}"/>
          </ac:cxnSpMkLst>
        </pc:cxnChg>
        <pc:cxnChg chg="mod">
          <ac:chgData name="Ryan Knobel" userId="dc86dbbb8969adbe" providerId="LiveId" clId="{5B6AC26B-6BBE-4FAD-B09D-49AB4B423F68}" dt="2024-07-09T03:24:27.448" v="66"/>
          <ac:cxnSpMkLst>
            <pc:docMk/>
            <pc:sldMk cId="3367258278" sldId="343"/>
            <ac:cxnSpMk id="20" creationId="{F5672235-7CC5-6E79-E76B-109570AC2669}"/>
          </ac:cxnSpMkLst>
        </pc:cxnChg>
        <pc:cxnChg chg="add mod">
          <ac:chgData name="Ryan Knobel" userId="dc86dbbb8969adbe" providerId="LiveId" clId="{5B6AC26B-6BBE-4FAD-B09D-49AB4B423F68}" dt="2024-07-09T03:24:27.448" v="66"/>
          <ac:cxnSpMkLst>
            <pc:docMk/>
            <pc:sldMk cId="3367258278" sldId="343"/>
            <ac:cxnSpMk id="21" creationId="{7E52EEC1-4F5E-9CB3-0B6C-33277A511F34}"/>
          </ac:cxnSpMkLst>
        </pc:cxnChg>
        <pc:cxnChg chg="add mod">
          <ac:chgData name="Ryan Knobel" userId="dc86dbbb8969adbe" providerId="LiveId" clId="{5B6AC26B-6BBE-4FAD-B09D-49AB4B423F68}" dt="2024-07-09T03:24:27.448" v="66"/>
          <ac:cxnSpMkLst>
            <pc:docMk/>
            <pc:sldMk cId="3367258278" sldId="343"/>
            <ac:cxnSpMk id="22" creationId="{7261B31A-EAFD-254C-B399-2370D5BF528C}"/>
          </ac:cxnSpMkLst>
        </pc:cxnChg>
        <pc:cxnChg chg="add mod">
          <ac:chgData name="Ryan Knobel" userId="dc86dbbb8969adbe" providerId="LiveId" clId="{5B6AC26B-6BBE-4FAD-B09D-49AB4B423F68}" dt="2024-07-09T03:34:50.630" v="194"/>
          <ac:cxnSpMkLst>
            <pc:docMk/>
            <pc:sldMk cId="3367258278" sldId="343"/>
            <ac:cxnSpMk id="23" creationId="{6F3F7A4A-979F-B635-1F81-EE6A07EC6A29}"/>
          </ac:cxnSpMkLst>
        </pc:cxnChg>
        <pc:cxnChg chg="add mod">
          <ac:chgData name="Ryan Knobel" userId="dc86dbbb8969adbe" providerId="LiveId" clId="{5B6AC26B-6BBE-4FAD-B09D-49AB4B423F68}" dt="2024-07-09T03:34:50.630" v="194"/>
          <ac:cxnSpMkLst>
            <pc:docMk/>
            <pc:sldMk cId="3367258278" sldId="343"/>
            <ac:cxnSpMk id="24" creationId="{12911935-B594-3ADD-520E-D34E3DE4ED89}"/>
          </ac:cxnSpMkLst>
        </pc:cxnChg>
        <pc:cxnChg chg="add mod">
          <ac:chgData name="Ryan Knobel" userId="dc86dbbb8969adbe" providerId="LiveId" clId="{5B6AC26B-6BBE-4FAD-B09D-49AB4B423F68}" dt="2024-07-09T03:34:50.630" v="194"/>
          <ac:cxnSpMkLst>
            <pc:docMk/>
            <pc:sldMk cId="3367258278" sldId="343"/>
            <ac:cxnSpMk id="25" creationId="{B962C618-B804-5501-4BCD-083A2FF1371B}"/>
          </ac:cxnSpMkLst>
        </pc:cxnChg>
        <pc:cxnChg chg="add mod">
          <ac:chgData name="Ryan Knobel" userId="dc86dbbb8969adbe" providerId="LiveId" clId="{5B6AC26B-6BBE-4FAD-B09D-49AB4B423F68}" dt="2024-07-09T03:35:39.482" v="202"/>
          <ac:cxnSpMkLst>
            <pc:docMk/>
            <pc:sldMk cId="3367258278" sldId="343"/>
            <ac:cxnSpMk id="26" creationId="{F2600CF5-99F4-7DF0-3723-EB54D44BDA80}"/>
          </ac:cxnSpMkLst>
        </pc:cxnChg>
        <pc:cxnChg chg="add mod">
          <ac:chgData name="Ryan Knobel" userId="dc86dbbb8969adbe" providerId="LiveId" clId="{5B6AC26B-6BBE-4FAD-B09D-49AB4B423F68}" dt="2024-07-09T03:35:39.482" v="202"/>
          <ac:cxnSpMkLst>
            <pc:docMk/>
            <pc:sldMk cId="3367258278" sldId="343"/>
            <ac:cxnSpMk id="27" creationId="{3EC78A20-08FC-0D47-B920-9DDDE672C66A}"/>
          </ac:cxnSpMkLst>
        </pc:cxnChg>
        <pc:cxnChg chg="add mod">
          <ac:chgData name="Ryan Knobel" userId="dc86dbbb8969adbe" providerId="LiveId" clId="{5B6AC26B-6BBE-4FAD-B09D-49AB4B423F68}" dt="2024-07-09T03:35:39.482" v="202"/>
          <ac:cxnSpMkLst>
            <pc:docMk/>
            <pc:sldMk cId="3367258278" sldId="343"/>
            <ac:cxnSpMk id="28" creationId="{58203007-39AB-0BF8-40FD-A7753FE67CBD}"/>
          </ac:cxnSpMkLst>
        </pc:cxnChg>
        <pc:cxnChg chg="add mod">
          <ac:chgData name="Ryan Knobel" userId="dc86dbbb8969adbe" providerId="LiveId" clId="{5B6AC26B-6BBE-4FAD-B09D-49AB4B423F68}" dt="2024-07-09T03:35:39.482" v="202"/>
          <ac:cxnSpMkLst>
            <pc:docMk/>
            <pc:sldMk cId="3367258278" sldId="343"/>
            <ac:cxnSpMk id="29" creationId="{8608141E-C096-7F10-F77A-AD824EF05073}"/>
          </ac:cxnSpMkLst>
        </pc:cxnChg>
        <pc:cxnChg chg="add mod">
          <ac:chgData name="Ryan Knobel" userId="dc86dbbb8969adbe" providerId="LiveId" clId="{5B6AC26B-6BBE-4FAD-B09D-49AB4B423F68}" dt="2024-07-09T03:36:46.001" v="209"/>
          <ac:cxnSpMkLst>
            <pc:docMk/>
            <pc:sldMk cId="3367258278" sldId="343"/>
            <ac:cxnSpMk id="30" creationId="{2170BBFA-0B7E-09A9-50DC-C738B36444EB}"/>
          </ac:cxnSpMkLst>
        </pc:cxnChg>
        <pc:cxnChg chg="add mod">
          <ac:chgData name="Ryan Knobel" userId="dc86dbbb8969adbe" providerId="LiveId" clId="{5B6AC26B-6BBE-4FAD-B09D-49AB4B423F68}" dt="2024-07-09T03:36:46.001" v="209"/>
          <ac:cxnSpMkLst>
            <pc:docMk/>
            <pc:sldMk cId="3367258278" sldId="343"/>
            <ac:cxnSpMk id="31" creationId="{3B632574-68EC-3E2C-6498-B25887A18E1A}"/>
          </ac:cxnSpMkLst>
        </pc:cxnChg>
      </pc:sldChg>
      <pc:sldChg chg="addSp delSp modSp mod">
        <pc:chgData name="Ryan Knobel" userId="dc86dbbb8969adbe" providerId="LiveId" clId="{5B6AC26B-6BBE-4FAD-B09D-49AB4B423F68}" dt="2024-07-09T03:24:45.032" v="79" actId="478"/>
        <pc:sldMkLst>
          <pc:docMk/>
          <pc:sldMk cId="923766636" sldId="344"/>
        </pc:sldMkLst>
        <pc:grpChg chg="add del mod">
          <ac:chgData name="Ryan Knobel" userId="dc86dbbb8969adbe" providerId="LiveId" clId="{5B6AC26B-6BBE-4FAD-B09D-49AB4B423F68}" dt="2024-07-09T03:24:43.639" v="74" actId="478"/>
          <ac:grpSpMkLst>
            <pc:docMk/>
            <pc:sldMk cId="923766636" sldId="344"/>
            <ac:grpSpMk id="8" creationId="{32F3E752-6B07-1731-2403-ED16B96E64FB}"/>
          </ac:grpSpMkLst>
        </pc:grpChg>
        <pc:grpChg chg="add del mod">
          <ac:chgData name="Ryan Knobel" userId="dc86dbbb8969adbe" providerId="LiveId" clId="{5B6AC26B-6BBE-4FAD-B09D-49AB4B423F68}" dt="2024-07-09T03:24:44.814" v="78" actId="478"/>
          <ac:grpSpMkLst>
            <pc:docMk/>
            <pc:sldMk cId="923766636" sldId="344"/>
            <ac:grpSpMk id="18" creationId="{6E033A7B-1201-EAAD-1329-6E0E6488F092}"/>
          </ac:grpSpMkLst>
        </pc:grpChg>
        <pc:cxnChg chg="add del mod">
          <ac:chgData name="Ryan Knobel" userId="dc86dbbb8969adbe" providerId="LiveId" clId="{5B6AC26B-6BBE-4FAD-B09D-49AB4B423F68}" dt="2024-07-09T03:24:44.231" v="76" actId="478"/>
          <ac:cxnSpMkLst>
            <pc:docMk/>
            <pc:sldMk cId="923766636" sldId="344"/>
            <ac:cxnSpMk id="7" creationId="{05E626FC-EBFF-E2B7-F6BA-33C9C6080DF4}"/>
          </ac:cxnSpMkLst>
        </pc:cxnChg>
        <pc:cxnChg chg="mod">
          <ac:chgData name="Ryan Knobel" userId="dc86dbbb8969adbe" providerId="LiveId" clId="{5B6AC26B-6BBE-4FAD-B09D-49AB4B423F68}" dt="2024-07-09T03:24:29.574" v="67"/>
          <ac:cxnSpMkLst>
            <pc:docMk/>
            <pc:sldMk cId="923766636" sldId="344"/>
            <ac:cxnSpMk id="9" creationId="{E1B5FC18-E867-1357-E422-46D325A54699}"/>
          </ac:cxnSpMkLst>
        </pc:cxnChg>
        <pc:cxnChg chg="mod">
          <ac:chgData name="Ryan Knobel" userId="dc86dbbb8969adbe" providerId="LiveId" clId="{5B6AC26B-6BBE-4FAD-B09D-49AB4B423F68}" dt="2024-07-09T03:24:29.574" v="67"/>
          <ac:cxnSpMkLst>
            <pc:docMk/>
            <pc:sldMk cId="923766636" sldId="344"/>
            <ac:cxnSpMk id="16" creationId="{18B6703E-E76A-98ED-85E7-A654A0248A6C}"/>
          </ac:cxnSpMkLst>
        </pc:cxnChg>
        <pc:cxnChg chg="add del mod">
          <ac:chgData name="Ryan Knobel" userId="dc86dbbb8969adbe" providerId="LiveId" clId="{5B6AC26B-6BBE-4FAD-B09D-49AB4B423F68}" dt="2024-07-09T03:24:45.032" v="79" actId="478"/>
          <ac:cxnSpMkLst>
            <pc:docMk/>
            <pc:sldMk cId="923766636" sldId="344"/>
            <ac:cxnSpMk id="17" creationId="{4CE366AB-F2CF-FB1A-53CA-4AF9A378661C}"/>
          </ac:cxnSpMkLst>
        </pc:cxnChg>
        <pc:cxnChg chg="mod">
          <ac:chgData name="Ryan Knobel" userId="dc86dbbb8969adbe" providerId="LiveId" clId="{5B6AC26B-6BBE-4FAD-B09D-49AB4B423F68}" dt="2024-07-09T03:24:29.574" v="67"/>
          <ac:cxnSpMkLst>
            <pc:docMk/>
            <pc:sldMk cId="923766636" sldId="344"/>
            <ac:cxnSpMk id="19" creationId="{EC10EBF6-8B5A-13B7-A94D-FC9083C1BFCB}"/>
          </ac:cxnSpMkLst>
        </pc:cxnChg>
        <pc:cxnChg chg="mod">
          <ac:chgData name="Ryan Knobel" userId="dc86dbbb8969adbe" providerId="LiveId" clId="{5B6AC26B-6BBE-4FAD-B09D-49AB4B423F68}" dt="2024-07-09T03:24:29.574" v="67"/>
          <ac:cxnSpMkLst>
            <pc:docMk/>
            <pc:sldMk cId="923766636" sldId="344"/>
            <ac:cxnSpMk id="20" creationId="{273CEE52-A206-AE88-72F4-0B3BD0FFEE7A}"/>
          </ac:cxnSpMkLst>
        </pc:cxnChg>
        <pc:cxnChg chg="add del mod">
          <ac:chgData name="Ryan Knobel" userId="dc86dbbb8969adbe" providerId="LiveId" clId="{5B6AC26B-6BBE-4FAD-B09D-49AB4B423F68}" dt="2024-07-09T03:24:44.560" v="77" actId="478"/>
          <ac:cxnSpMkLst>
            <pc:docMk/>
            <pc:sldMk cId="923766636" sldId="344"/>
            <ac:cxnSpMk id="21" creationId="{DF1E949F-32F6-29E3-52A7-73B7CC1D2B1F}"/>
          </ac:cxnSpMkLst>
        </pc:cxnChg>
        <pc:cxnChg chg="add del mod">
          <ac:chgData name="Ryan Knobel" userId="dc86dbbb8969adbe" providerId="LiveId" clId="{5B6AC26B-6BBE-4FAD-B09D-49AB4B423F68}" dt="2024-07-09T03:24:43.903" v="75" actId="478"/>
          <ac:cxnSpMkLst>
            <pc:docMk/>
            <pc:sldMk cId="923766636" sldId="344"/>
            <ac:cxnSpMk id="22" creationId="{6DAE36C1-9D60-FDFB-2FCD-38FF0F1569D4}"/>
          </ac:cxnSpMkLst>
        </pc:cxnChg>
      </pc:sldChg>
      <pc:sldChg chg="modSp modAnim">
        <pc:chgData name="Ryan Knobel" userId="dc86dbbb8969adbe" providerId="LiveId" clId="{5B6AC26B-6BBE-4FAD-B09D-49AB4B423F68}" dt="2024-07-09T21:10:49.356" v="1213" actId="20577"/>
        <pc:sldMkLst>
          <pc:docMk/>
          <pc:sldMk cId="2808824814" sldId="367"/>
        </pc:sldMkLst>
        <pc:spChg chg="mod">
          <ac:chgData name="Ryan Knobel" userId="dc86dbbb8969adbe" providerId="LiveId" clId="{5B6AC26B-6BBE-4FAD-B09D-49AB4B423F68}" dt="2024-07-09T21:10:49.356" v="1213" actId="20577"/>
          <ac:spMkLst>
            <pc:docMk/>
            <pc:sldMk cId="2808824814" sldId="367"/>
            <ac:spMk id="3" creationId="{B9D39BD9-6425-1434-E4EE-85FB53291FC1}"/>
          </ac:spMkLst>
        </pc:spChg>
      </pc:sldChg>
      <pc:sldChg chg="addSp delSp modSp mod">
        <pc:chgData name="Ryan Knobel" userId="dc86dbbb8969adbe" providerId="LiveId" clId="{5B6AC26B-6BBE-4FAD-B09D-49AB4B423F68}" dt="2024-07-09T18:03:45.163" v="947" actId="478"/>
        <pc:sldMkLst>
          <pc:docMk/>
          <pc:sldMk cId="2384402586" sldId="368"/>
        </pc:sldMkLst>
        <pc:spChg chg="mod topLvl">
          <ac:chgData name="Ryan Knobel" userId="dc86dbbb8969adbe" providerId="LiveId" clId="{5B6AC26B-6BBE-4FAD-B09D-49AB4B423F68}" dt="2024-07-09T18:03:20.964" v="944" actId="165"/>
          <ac:spMkLst>
            <pc:docMk/>
            <pc:sldMk cId="2384402586" sldId="368"/>
            <ac:spMk id="4" creationId="{640B79BF-9330-DA16-1FD4-025F943273E5}"/>
          </ac:spMkLst>
        </pc:spChg>
        <pc:spChg chg="mod topLvl">
          <ac:chgData name="Ryan Knobel" userId="dc86dbbb8969adbe" providerId="LiveId" clId="{5B6AC26B-6BBE-4FAD-B09D-49AB4B423F68}" dt="2024-07-09T18:03:20.964" v="944" actId="165"/>
          <ac:spMkLst>
            <pc:docMk/>
            <pc:sldMk cId="2384402586" sldId="368"/>
            <ac:spMk id="5" creationId="{D5F39EBA-9DF9-649C-93C3-091C81CC968C}"/>
          </ac:spMkLst>
        </pc:spChg>
        <pc:spChg chg="mod topLvl">
          <ac:chgData name="Ryan Knobel" userId="dc86dbbb8969adbe" providerId="LiveId" clId="{5B6AC26B-6BBE-4FAD-B09D-49AB4B423F68}" dt="2024-07-09T18:03:20.964" v="944" actId="165"/>
          <ac:spMkLst>
            <pc:docMk/>
            <pc:sldMk cId="2384402586" sldId="368"/>
            <ac:spMk id="6" creationId="{BDFE1EB7-6A04-76B3-942D-060E4FBF6C31}"/>
          </ac:spMkLst>
        </pc:spChg>
        <pc:spChg chg="mod topLvl">
          <ac:chgData name="Ryan Knobel" userId="dc86dbbb8969adbe" providerId="LiveId" clId="{5B6AC26B-6BBE-4FAD-B09D-49AB4B423F68}" dt="2024-07-09T18:03:20.964" v="944" actId="165"/>
          <ac:spMkLst>
            <pc:docMk/>
            <pc:sldMk cId="2384402586" sldId="368"/>
            <ac:spMk id="7" creationId="{5B0B4C08-B155-1FF1-D7CF-654B3590650C}"/>
          </ac:spMkLst>
        </pc:spChg>
        <pc:spChg chg="mod topLvl">
          <ac:chgData name="Ryan Knobel" userId="dc86dbbb8969adbe" providerId="LiveId" clId="{5B6AC26B-6BBE-4FAD-B09D-49AB4B423F68}" dt="2024-07-09T18:03:20.964" v="944" actId="165"/>
          <ac:spMkLst>
            <pc:docMk/>
            <pc:sldMk cId="2384402586" sldId="368"/>
            <ac:spMk id="8" creationId="{1D364645-C5AC-EF8B-857A-52B8A5FD48D8}"/>
          </ac:spMkLst>
        </pc:spChg>
        <pc:spChg chg="mod topLvl">
          <ac:chgData name="Ryan Knobel" userId="dc86dbbb8969adbe" providerId="LiveId" clId="{5B6AC26B-6BBE-4FAD-B09D-49AB4B423F68}" dt="2024-07-09T18:03:20.964" v="944" actId="165"/>
          <ac:spMkLst>
            <pc:docMk/>
            <pc:sldMk cId="2384402586" sldId="368"/>
            <ac:spMk id="9" creationId="{E8C13FD8-27E5-41A1-C7B5-21F091321630}"/>
          </ac:spMkLst>
        </pc:spChg>
        <pc:spChg chg="mod topLvl">
          <ac:chgData name="Ryan Knobel" userId="dc86dbbb8969adbe" providerId="LiveId" clId="{5B6AC26B-6BBE-4FAD-B09D-49AB4B423F68}" dt="2024-07-09T18:03:20.964" v="944" actId="165"/>
          <ac:spMkLst>
            <pc:docMk/>
            <pc:sldMk cId="2384402586" sldId="368"/>
            <ac:spMk id="10" creationId="{D644F50C-3CC5-07DE-DD05-02BA969C189A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12" creationId="{7E1D5B08-0B77-52AA-3475-B347A0A90A3F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13" creationId="{376C93D6-3507-AD53-0223-2E187A604D05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14" creationId="{260255A7-7CA7-0EC0-B46C-1F43EB869F34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15" creationId="{47196C85-C25B-7053-D53A-6CC326220745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16" creationId="{AF5BA6C5-6117-85AE-B8C8-8577B3543314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17" creationId="{5C478904-771B-AC00-5FFF-A940FA90FE70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21" creationId="{B80109D9-974B-E8A1-F787-8F124CF2D914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23" creationId="{26D7AD00-E084-3D79-ED02-DC314F93AD9B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24" creationId="{D42247A5-8B55-CE26-AEB1-A1F4808FFF68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25" creationId="{940C8838-CDEE-BF5D-8C7B-C333BB30C8C0}"/>
          </ac:spMkLst>
        </pc:spChg>
        <pc:spChg chg="mod">
          <ac:chgData name="Ryan Knobel" userId="dc86dbbb8969adbe" providerId="LiveId" clId="{5B6AC26B-6BBE-4FAD-B09D-49AB4B423F68}" dt="2024-07-09T18:02:45.057" v="939" actId="207"/>
          <ac:spMkLst>
            <pc:docMk/>
            <pc:sldMk cId="2384402586" sldId="368"/>
            <ac:spMk id="28" creationId="{3F70A32B-E967-F529-D9F5-E7775BAE3877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30" creationId="{3FA50EBB-E144-B1CA-0CFC-A977CE489D20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39" creationId="{3DEC2FD5-8B13-5DC8-309B-C1235F48FFAB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40" creationId="{9198B44D-A074-F4FD-8794-8A309F27B88A}"/>
          </ac:spMkLst>
        </pc:spChg>
        <pc:spChg chg="del mod topLvl">
          <ac:chgData name="Ryan Knobel" userId="dc86dbbb8969adbe" providerId="LiveId" clId="{5B6AC26B-6BBE-4FAD-B09D-49AB4B423F68}" dt="2024-07-09T18:03:45.163" v="947" actId="478"/>
          <ac:spMkLst>
            <pc:docMk/>
            <pc:sldMk cId="2384402586" sldId="368"/>
            <ac:spMk id="41" creationId="{F4A99776-D59E-A0AC-8339-2E9C766DFA5E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43" creationId="{0A703AB8-624C-6D1A-6DDB-786E7E1A5D3D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44" creationId="{F975A387-D9C1-294C-50FE-92871CA2D3A3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45" creationId="{070D5E62-6823-A417-D389-3909553105D5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46" creationId="{466A02E3-A29F-3728-7173-56F800D8D26C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47" creationId="{AE7B95AA-6498-AE85-DF19-57901E3E7386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48" creationId="{304D0EDC-6185-9FBD-329D-84DA0045BD15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49" creationId="{5E27581D-3D36-B923-4530-188206E2DE6E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51" creationId="{8C2A79B3-AD5C-C3F4-3856-3B96CAAD64CD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52" creationId="{583BF0DA-B0EE-715F-7C7C-5B5F1103BE3F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53" creationId="{86665C91-4EC4-0374-FFCA-C92032884706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54" creationId="{AC69966C-AB0B-89A7-DB3A-F13B1C3D51D8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55" creationId="{211E5507-032C-6CBF-48F3-56823C6E9055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56" creationId="{5803775D-CE74-5A09-7E73-69BDE218610A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57" creationId="{7728C732-D88B-8273-0AEE-F2D51CEE782E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59" creationId="{B7AB214B-984B-15F9-2716-5AE79810F095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60" creationId="{AF1D558B-D51E-8B43-1294-665278FCB437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61" creationId="{8F8704DD-14B5-2CEC-50E6-5F1E671D4288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62" creationId="{A633C15F-9B57-CDFF-62B0-0F686CCD0E45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63" creationId="{6271E733-F60E-FB63-599A-9AF47A929654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64" creationId="{38D56577-0E00-1A40-1254-9BEA527D8948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65" creationId="{8547F528-C339-D1D7-5D0D-FDB037261DC7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67" creationId="{FDD5AB0C-35B9-F83D-D6D1-6AA87705672B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68" creationId="{F9CEFE9F-5E8C-3F40-53C6-5930F8E674F2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69" creationId="{4168411F-6B4A-EE4A-44E3-E83B630B41C1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70" creationId="{33370D6E-04D3-E46D-67B0-4E58709FF565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71" creationId="{B34894A3-FA98-A97E-1D9E-B9F50C236979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72" creationId="{3ED442FB-DB26-9EF2-FEFB-99F52B5069A6}"/>
          </ac:spMkLst>
        </pc:spChg>
        <pc:spChg chg="del mod topLvl">
          <ac:chgData name="Ryan Knobel" userId="dc86dbbb8969adbe" providerId="LiveId" clId="{5B6AC26B-6BBE-4FAD-B09D-49AB4B423F68}" dt="2024-07-09T18:03:41.553" v="946" actId="478"/>
          <ac:spMkLst>
            <pc:docMk/>
            <pc:sldMk cId="2384402586" sldId="368"/>
            <ac:spMk id="73" creationId="{D8D646A7-A66E-8997-984E-57699BE853D2}"/>
          </ac:spMkLst>
        </pc:spChg>
        <pc:grpChg chg="add del mod">
          <ac:chgData name="Ryan Knobel" userId="dc86dbbb8969adbe" providerId="LiveId" clId="{5B6AC26B-6BBE-4FAD-B09D-49AB4B423F68}" dt="2024-07-09T18:03:20.964" v="944" actId="165"/>
          <ac:grpSpMkLst>
            <pc:docMk/>
            <pc:sldMk cId="2384402586" sldId="368"/>
            <ac:grpSpMk id="3" creationId="{1D45B702-C547-3F76-444A-38FDC6B676BE}"/>
          </ac:grpSpMkLst>
        </pc:grpChg>
        <pc:grpChg chg="add del mod">
          <ac:chgData name="Ryan Knobel" userId="dc86dbbb8969adbe" providerId="LiveId" clId="{5B6AC26B-6BBE-4FAD-B09D-49AB4B423F68}" dt="2024-07-09T18:03:20.964" v="944" actId="165"/>
          <ac:grpSpMkLst>
            <pc:docMk/>
            <pc:sldMk cId="2384402586" sldId="368"/>
            <ac:grpSpMk id="11" creationId="{6C752BD3-9903-D37F-6FAA-C2786E6339E7}"/>
          </ac:grpSpMkLst>
        </pc:grpChg>
        <pc:grpChg chg="add del mod">
          <ac:chgData name="Ryan Knobel" userId="dc86dbbb8969adbe" providerId="LiveId" clId="{5B6AC26B-6BBE-4FAD-B09D-49AB4B423F68}" dt="2024-07-09T18:03:20.964" v="944" actId="165"/>
          <ac:grpSpMkLst>
            <pc:docMk/>
            <pc:sldMk cId="2384402586" sldId="368"/>
            <ac:grpSpMk id="22" creationId="{CC8FC5A2-95DF-646E-92B6-6699FD017CEC}"/>
          </ac:grpSpMkLst>
        </pc:grpChg>
        <pc:grpChg chg="del">
          <ac:chgData name="Ryan Knobel" userId="dc86dbbb8969adbe" providerId="LiveId" clId="{5B6AC26B-6BBE-4FAD-B09D-49AB4B423F68}" dt="2024-07-09T18:03:00.491" v="942" actId="478"/>
          <ac:grpSpMkLst>
            <pc:docMk/>
            <pc:sldMk cId="2384402586" sldId="368"/>
            <ac:grpSpMk id="31" creationId="{0DB87A1F-7710-36EA-9AAF-2072748E5895}"/>
          </ac:grpSpMkLst>
        </pc:grpChg>
        <pc:grpChg chg="add del mod">
          <ac:chgData name="Ryan Knobel" userId="dc86dbbb8969adbe" providerId="LiveId" clId="{5B6AC26B-6BBE-4FAD-B09D-49AB4B423F68}" dt="2024-07-09T18:03:20.964" v="944" actId="165"/>
          <ac:grpSpMkLst>
            <pc:docMk/>
            <pc:sldMk cId="2384402586" sldId="368"/>
            <ac:grpSpMk id="42" creationId="{5E1F8DE0-D5F1-2E43-19A3-4A69374E6560}"/>
          </ac:grpSpMkLst>
        </pc:grpChg>
        <pc:grpChg chg="add del mod">
          <ac:chgData name="Ryan Knobel" userId="dc86dbbb8969adbe" providerId="LiveId" clId="{5B6AC26B-6BBE-4FAD-B09D-49AB4B423F68}" dt="2024-07-09T18:03:20.964" v="944" actId="165"/>
          <ac:grpSpMkLst>
            <pc:docMk/>
            <pc:sldMk cId="2384402586" sldId="368"/>
            <ac:grpSpMk id="50" creationId="{F0CB4963-9032-C365-AE7D-1BC7E32AF421}"/>
          </ac:grpSpMkLst>
        </pc:grpChg>
        <pc:grpChg chg="add del mod">
          <ac:chgData name="Ryan Knobel" userId="dc86dbbb8969adbe" providerId="LiveId" clId="{5B6AC26B-6BBE-4FAD-B09D-49AB4B423F68}" dt="2024-07-09T18:03:20.964" v="944" actId="165"/>
          <ac:grpSpMkLst>
            <pc:docMk/>
            <pc:sldMk cId="2384402586" sldId="368"/>
            <ac:grpSpMk id="58" creationId="{FBE4600D-6A8F-2E35-0C6D-AE224BBBA0C9}"/>
          </ac:grpSpMkLst>
        </pc:grpChg>
        <pc:grpChg chg="add del mod">
          <ac:chgData name="Ryan Knobel" userId="dc86dbbb8969adbe" providerId="LiveId" clId="{5B6AC26B-6BBE-4FAD-B09D-49AB4B423F68}" dt="2024-07-09T18:03:20.964" v="944" actId="165"/>
          <ac:grpSpMkLst>
            <pc:docMk/>
            <pc:sldMk cId="2384402586" sldId="368"/>
            <ac:grpSpMk id="66" creationId="{D5D1BF9E-0325-D8D4-A38A-20A9984CFE05}"/>
          </ac:grpSpMkLst>
        </pc:grpChg>
      </pc:sldChg>
      <pc:sldChg chg="add del">
        <pc:chgData name="Ryan Knobel" userId="dc86dbbb8969adbe" providerId="LiveId" clId="{5B6AC26B-6BBE-4FAD-B09D-49AB4B423F68}" dt="2024-07-09T18:04:32.033" v="955" actId="47"/>
        <pc:sldMkLst>
          <pc:docMk/>
          <pc:sldMk cId="3181451885" sldId="374"/>
        </pc:sldMkLst>
      </pc:sldChg>
      <pc:sldChg chg="addSp delSp modSp mod">
        <pc:chgData name="Ryan Knobel" userId="dc86dbbb8969adbe" providerId="LiveId" clId="{5B6AC26B-6BBE-4FAD-B09D-49AB4B423F68}" dt="2024-07-09T18:16:25.352" v="1002" actId="478"/>
        <pc:sldMkLst>
          <pc:docMk/>
          <pc:sldMk cId="3871113894" sldId="375"/>
        </pc:sldMkLst>
        <pc:spChg chg="add mod">
          <ac:chgData name="Ryan Knobel" userId="dc86dbbb8969adbe" providerId="LiveId" clId="{5B6AC26B-6BBE-4FAD-B09D-49AB4B423F68}" dt="2024-07-09T18:14:33.954" v="976" actId="164"/>
          <ac:spMkLst>
            <pc:docMk/>
            <pc:sldMk cId="3871113894" sldId="375"/>
            <ac:spMk id="18" creationId="{84842820-E970-EB1C-E2DA-BC3A4EA49FC7}"/>
          </ac:spMkLst>
        </pc:spChg>
        <pc:spChg chg="add mod">
          <ac:chgData name="Ryan Knobel" userId="dc86dbbb8969adbe" providerId="LiveId" clId="{5B6AC26B-6BBE-4FAD-B09D-49AB4B423F68}" dt="2024-07-09T18:14:33.954" v="976" actId="164"/>
          <ac:spMkLst>
            <pc:docMk/>
            <pc:sldMk cId="3871113894" sldId="375"/>
            <ac:spMk id="19" creationId="{2DBE05D9-EDC1-0F4F-4F02-828C2F4878CE}"/>
          </ac:spMkLst>
        </pc:spChg>
        <pc:spChg chg="add mod">
          <ac:chgData name="Ryan Knobel" userId="dc86dbbb8969adbe" providerId="LiveId" clId="{5B6AC26B-6BBE-4FAD-B09D-49AB4B423F68}" dt="2024-07-09T18:14:33.954" v="976" actId="164"/>
          <ac:spMkLst>
            <pc:docMk/>
            <pc:sldMk cId="3871113894" sldId="375"/>
            <ac:spMk id="20" creationId="{9B4D4AE9-0A2E-260D-637A-EF5AF64656E7}"/>
          </ac:spMkLst>
        </pc:spChg>
        <pc:spChg chg="add mod">
          <ac:chgData name="Ryan Knobel" userId="dc86dbbb8969adbe" providerId="LiveId" clId="{5B6AC26B-6BBE-4FAD-B09D-49AB4B423F68}" dt="2024-07-09T18:14:33.954" v="976" actId="164"/>
          <ac:spMkLst>
            <pc:docMk/>
            <pc:sldMk cId="3871113894" sldId="375"/>
            <ac:spMk id="26" creationId="{052EB99F-F12E-A017-A685-6C69F619E155}"/>
          </ac:spMkLst>
        </pc:spChg>
        <pc:spChg chg="add mod">
          <ac:chgData name="Ryan Knobel" userId="dc86dbbb8969adbe" providerId="LiveId" clId="{5B6AC26B-6BBE-4FAD-B09D-49AB4B423F68}" dt="2024-07-09T18:14:33.954" v="976" actId="164"/>
          <ac:spMkLst>
            <pc:docMk/>
            <pc:sldMk cId="3871113894" sldId="375"/>
            <ac:spMk id="27" creationId="{DC072569-CA6C-5066-53A1-383621396C38}"/>
          </ac:spMkLst>
        </pc:spChg>
        <pc:spChg chg="add mod">
          <ac:chgData name="Ryan Knobel" userId="dc86dbbb8969adbe" providerId="LiveId" clId="{5B6AC26B-6BBE-4FAD-B09D-49AB4B423F68}" dt="2024-07-09T18:14:33.954" v="976" actId="164"/>
          <ac:spMkLst>
            <pc:docMk/>
            <pc:sldMk cId="3871113894" sldId="375"/>
            <ac:spMk id="28" creationId="{AA75D54D-5130-D0C5-D4A6-047D490881C8}"/>
          </ac:spMkLst>
        </pc:spChg>
        <pc:spChg chg="add mod">
          <ac:chgData name="Ryan Knobel" userId="dc86dbbb8969adbe" providerId="LiveId" clId="{5B6AC26B-6BBE-4FAD-B09D-49AB4B423F68}" dt="2024-07-09T18:14:33.954" v="976" actId="164"/>
          <ac:spMkLst>
            <pc:docMk/>
            <pc:sldMk cId="3871113894" sldId="375"/>
            <ac:spMk id="29" creationId="{1F3D8DD7-0353-C05E-F8D5-EE64971B7738}"/>
          </ac:spMkLst>
        </pc:spChg>
        <pc:spChg chg="mod">
          <ac:chgData name="Ryan Knobel" userId="dc86dbbb8969adbe" providerId="LiveId" clId="{5B6AC26B-6BBE-4FAD-B09D-49AB4B423F68}" dt="2024-07-09T18:13:50.430" v="971" actId="1076"/>
          <ac:spMkLst>
            <pc:docMk/>
            <pc:sldMk cId="3871113894" sldId="375"/>
            <ac:spMk id="67" creationId="{FF015BB7-0489-4A49-A643-C614D79AB357}"/>
          </ac:spMkLst>
        </pc:spChg>
        <pc:spChg chg="mod">
          <ac:chgData name="Ryan Knobel" userId="dc86dbbb8969adbe" providerId="LiveId" clId="{5B6AC26B-6BBE-4FAD-B09D-49AB4B423F68}" dt="2024-07-09T18:13:33.926" v="970" actId="207"/>
          <ac:spMkLst>
            <pc:docMk/>
            <pc:sldMk cId="3871113894" sldId="375"/>
            <ac:spMk id="71" creationId="{DC8B7FC0-468E-9010-D47B-FCA91A68153B}"/>
          </ac:spMkLst>
        </pc:spChg>
        <pc:spChg chg="mod">
          <ac:chgData name="Ryan Knobel" userId="dc86dbbb8969adbe" providerId="LiveId" clId="{5B6AC26B-6BBE-4FAD-B09D-49AB4B423F68}" dt="2024-07-09T18:14:48.305" v="981"/>
          <ac:spMkLst>
            <pc:docMk/>
            <pc:sldMk cId="3871113894" sldId="375"/>
            <ac:spMk id="76" creationId="{A3B9459C-5B9C-DD8B-D83C-A3781932BD3A}"/>
          </ac:spMkLst>
        </pc:spChg>
        <pc:spChg chg="mod">
          <ac:chgData name="Ryan Knobel" userId="dc86dbbb8969adbe" providerId="LiveId" clId="{5B6AC26B-6BBE-4FAD-B09D-49AB4B423F68}" dt="2024-07-09T18:14:48.305" v="981"/>
          <ac:spMkLst>
            <pc:docMk/>
            <pc:sldMk cId="3871113894" sldId="375"/>
            <ac:spMk id="77" creationId="{D4554431-3089-608A-E99F-5E564408BA9D}"/>
          </ac:spMkLst>
        </pc:spChg>
        <pc:spChg chg="mod">
          <ac:chgData name="Ryan Knobel" userId="dc86dbbb8969adbe" providerId="LiveId" clId="{5B6AC26B-6BBE-4FAD-B09D-49AB4B423F68}" dt="2024-07-09T18:14:48.305" v="981"/>
          <ac:spMkLst>
            <pc:docMk/>
            <pc:sldMk cId="3871113894" sldId="375"/>
            <ac:spMk id="78" creationId="{87CC5283-FA60-91FC-E443-0F4CEF7FF905}"/>
          </ac:spMkLst>
        </pc:spChg>
        <pc:spChg chg="mod">
          <ac:chgData name="Ryan Knobel" userId="dc86dbbb8969adbe" providerId="LiveId" clId="{5B6AC26B-6BBE-4FAD-B09D-49AB4B423F68}" dt="2024-07-09T18:14:48.305" v="981"/>
          <ac:spMkLst>
            <pc:docMk/>
            <pc:sldMk cId="3871113894" sldId="375"/>
            <ac:spMk id="79" creationId="{4B5DC3AB-A2D5-E6D5-35F1-C0E7BEC210A0}"/>
          </ac:spMkLst>
        </pc:spChg>
        <pc:spChg chg="mod">
          <ac:chgData name="Ryan Knobel" userId="dc86dbbb8969adbe" providerId="LiveId" clId="{5B6AC26B-6BBE-4FAD-B09D-49AB4B423F68}" dt="2024-07-09T18:14:48.305" v="981"/>
          <ac:spMkLst>
            <pc:docMk/>
            <pc:sldMk cId="3871113894" sldId="375"/>
            <ac:spMk id="80" creationId="{DE0295E3-B9F9-1F08-A598-DEA5E8F2AAC9}"/>
          </ac:spMkLst>
        </pc:spChg>
        <pc:spChg chg="mod">
          <ac:chgData name="Ryan Knobel" userId="dc86dbbb8969adbe" providerId="LiveId" clId="{5B6AC26B-6BBE-4FAD-B09D-49AB4B423F68}" dt="2024-07-09T18:14:48.305" v="981"/>
          <ac:spMkLst>
            <pc:docMk/>
            <pc:sldMk cId="3871113894" sldId="375"/>
            <ac:spMk id="81" creationId="{2E8FF406-8454-6B6E-F949-54B2B0F3BC78}"/>
          </ac:spMkLst>
        </pc:spChg>
        <pc:spChg chg="mod">
          <ac:chgData name="Ryan Knobel" userId="dc86dbbb8969adbe" providerId="LiveId" clId="{5B6AC26B-6BBE-4FAD-B09D-49AB4B423F68}" dt="2024-07-09T18:14:48.305" v="981"/>
          <ac:spMkLst>
            <pc:docMk/>
            <pc:sldMk cId="3871113894" sldId="375"/>
            <ac:spMk id="82" creationId="{3FF84E1B-8D5B-35A4-BCFC-403132BC50AA}"/>
          </ac:spMkLst>
        </pc:spChg>
        <pc:spChg chg="mod">
          <ac:chgData name="Ryan Knobel" userId="dc86dbbb8969adbe" providerId="LiveId" clId="{5B6AC26B-6BBE-4FAD-B09D-49AB4B423F68}" dt="2024-07-09T18:15:08.566" v="985"/>
          <ac:spMkLst>
            <pc:docMk/>
            <pc:sldMk cId="3871113894" sldId="375"/>
            <ac:spMk id="84" creationId="{E5E7CA29-E7F5-D69B-624B-3C39E3F20F54}"/>
          </ac:spMkLst>
        </pc:spChg>
        <pc:spChg chg="mod">
          <ac:chgData name="Ryan Knobel" userId="dc86dbbb8969adbe" providerId="LiveId" clId="{5B6AC26B-6BBE-4FAD-B09D-49AB4B423F68}" dt="2024-07-09T18:15:08.566" v="985"/>
          <ac:spMkLst>
            <pc:docMk/>
            <pc:sldMk cId="3871113894" sldId="375"/>
            <ac:spMk id="85" creationId="{C5F52234-25AA-4AA2-E755-BDFA8E4A0E8C}"/>
          </ac:spMkLst>
        </pc:spChg>
        <pc:spChg chg="mod">
          <ac:chgData name="Ryan Knobel" userId="dc86dbbb8969adbe" providerId="LiveId" clId="{5B6AC26B-6BBE-4FAD-B09D-49AB4B423F68}" dt="2024-07-09T18:15:08.566" v="985"/>
          <ac:spMkLst>
            <pc:docMk/>
            <pc:sldMk cId="3871113894" sldId="375"/>
            <ac:spMk id="86" creationId="{23BF3ACE-3152-93E1-BEE1-1B7E9D77DE39}"/>
          </ac:spMkLst>
        </pc:spChg>
        <pc:spChg chg="mod">
          <ac:chgData name="Ryan Knobel" userId="dc86dbbb8969adbe" providerId="LiveId" clId="{5B6AC26B-6BBE-4FAD-B09D-49AB4B423F68}" dt="2024-07-09T18:15:08.566" v="985"/>
          <ac:spMkLst>
            <pc:docMk/>
            <pc:sldMk cId="3871113894" sldId="375"/>
            <ac:spMk id="87" creationId="{CE99A2C8-1D02-B798-741C-10B7152093B4}"/>
          </ac:spMkLst>
        </pc:spChg>
        <pc:spChg chg="mod">
          <ac:chgData name="Ryan Knobel" userId="dc86dbbb8969adbe" providerId="LiveId" clId="{5B6AC26B-6BBE-4FAD-B09D-49AB4B423F68}" dt="2024-07-09T18:15:08.566" v="985"/>
          <ac:spMkLst>
            <pc:docMk/>
            <pc:sldMk cId="3871113894" sldId="375"/>
            <ac:spMk id="88" creationId="{4F51BD2E-FA38-C8D5-CA5C-E84128526826}"/>
          </ac:spMkLst>
        </pc:spChg>
        <pc:spChg chg="mod">
          <ac:chgData name="Ryan Knobel" userId="dc86dbbb8969adbe" providerId="LiveId" clId="{5B6AC26B-6BBE-4FAD-B09D-49AB4B423F68}" dt="2024-07-09T18:15:08.566" v="985"/>
          <ac:spMkLst>
            <pc:docMk/>
            <pc:sldMk cId="3871113894" sldId="375"/>
            <ac:spMk id="89" creationId="{2F308CFC-612D-DA5F-5E2A-62B5916646D7}"/>
          </ac:spMkLst>
        </pc:spChg>
        <pc:spChg chg="mod">
          <ac:chgData name="Ryan Knobel" userId="dc86dbbb8969adbe" providerId="LiveId" clId="{5B6AC26B-6BBE-4FAD-B09D-49AB4B423F68}" dt="2024-07-09T18:15:08.566" v="985"/>
          <ac:spMkLst>
            <pc:docMk/>
            <pc:sldMk cId="3871113894" sldId="375"/>
            <ac:spMk id="90" creationId="{FE24CAA0-71E4-ED37-9EAC-997AABEF2486}"/>
          </ac:spMkLst>
        </pc:spChg>
        <pc:spChg chg="mod">
          <ac:chgData name="Ryan Knobel" userId="dc86dbbb8969adbe" providerId="LiveId" clId="{5B6AC26B-6BBE-4FAD-B09D-49AB4B423F68}" dt="2024-07-09T18:15:18.806" v="988"/>
          <ac:spMkLst>
            <pc:docMk/>
            <pc:sldMk cId="3871113894" sldId="375"/>
            <ac:spMk id="92" creationId="{1E0471B7-EB28-D76B-24BB-41C005D166DF}"/>
          </ac:spMkLst>
        </pc:spChg>
        <pc:spChg chg="mod">
          <ac:chgData name="Ryan Knobel" userId="dc86dbbb8969adbe" providerId="LiveId" clId="{5B6AC26B-6BBE-4FAD-B09D-49AB4B423F68}" dt="2024-07-09T18:15:18.806" v="988"/>
          <ac:spMkLst>
            <pc:docMk/>
            <pc:sldMk cId="3871113894" sldId="375"/>
            <ac:spMk id="93" creationId="{C1A9DACA-0347-C2E0-6863-D8618B360588}"/>
          </ac:spMkLst>
        </pc:spChg>
        <pc:spChg chg="mod">
          <ac:chgData name="Ryan Knobel" userId="dc86dbbb8969adbe" providerId="LiveId" clId="{5B6AC26B-6BBE-4FAD-B09D-49AB4B423F68}" dt="2024-07-09T18:15:18.806" v="988"/>
          <ac:spMkLst>
            <pc:docMk/>
            <pc:sldMk cId="3871113894" sldId="375"/>
            <ac:spMk id="94" creationId="{9BC5B6E1-F08F-BB9B-AFC4-88550E4E6C2B}"/>
          </ac:spMkLst>
        </pc:spChg>
        <pc:spChg chg="mod">
          <ac:chgData name="Ryan Knobel" userId="dc86dbbb8969adbe" providerId="LiveId" clId="{5B6AC26B-6BBE-4FAD-B09D-49AB4B423F68}" dt="2024-07-09T18:15:18.806" v="988"/>
          <ac:spMkLst>
            <pc:docMk/>
            <pc:sldMk cId="3871113894" sldId="375"/>
            <ac:spMk id="95" creationId="{807C09C7-A80F-8614-B4DE-9275D5BA33D5}"/>
          </ac:spMkLst>
        </pc:spChg>
        <pc:spChg chg="mod">
          <ac:chgData name="Ryan Knobel" userId="dc86dbbb8969adbe" providerId="LiveId" clId="{5B6AC26B-6BBE-4FAD-B09D-49AB4B423F68}" dt="2024-07-09T18:15:18.806" v="988"/>
          <ac:spMkLst>
            <pc:docMk/>
            <pc:sldMk cId="3871113894" sldId="375"/>
            <ac:spMk id="96" creationId="{04585658-FF9A-67BF-68BC-48551DD029AB}"/>
          </ac:spMkLst>
        </pc:spChg>
        <pc:spChg chg="mod">
          <ac:chgData name="Ryan Knobel" userId="dc86dbbb8969adbe" providerId="LiveId" clId="{5B6AC26B-6BBE-4FAD-B09D-49AB4B423F68}" dt="2024-07-09T18:15:18.806" v="988"/>
          <ac:spMkLst>
            <pc:docMk/>
            <pc:sldMk cId="3871113894" sldId="375"/>
            <ac:spMk id="97" creationId="{8A235080-4CF3-FEC5-6933-CD22636F9B72}"/>
          </ac:spMkLst>
        </pc:spChg>
        <pc:spChg chg="mod">
          <ac:chgData name="Ryan Knobel" userId="dc86dbbb8969adbe" providerId="LiveId" clId="{5B6AC26B-6BBE-4FAD-B09D-49AB4B423F68}" dt="2024-07-09T18:15:18.806" v="988"/>
          <ac:spMkLst>
            <pc:docMk/>
            <pc:sldMk cId="3871113894" sldId="375"/>
            <ac:spMk id="98" creationId="{03C9E955-C680-AD96-8A99-902066CA4D8F}"/>
          </ac:spMkLst>
        </pc:spChg>
        <pc:spChg chg="mod">
          <ac:chgData name="Ryan Knobel" userId="dc86dbbb8969adbe" providerId="LiveId" clId="{5B6AC26B-6BBE-4FAD-B09D-49AB4B423F68}" dt="2024-07-09T18:15:24.748" v="990"/>
          <ac:spMkLst>
            <pc:docMk/>
            <pc:sldMk cId="3871113894" sldId="375"/>
            <ac:spMk id="100" creationId="{6C215A36-D1DE-6614-D64C-4026E2E9EE9C}"/>
          </ac:spMkLst>
        </pc:spChg>
        <pc:spChg chg="mod">
          <ac:chgData name="Ryan Knobel" userId="dc86dbbb8969adbe" providerId="LiveId" clId="{5B6AC26B-6BBE-4FAD-B09D-49AB4B423F68}" dt="2024-07-09T18:15:24.748" v="990"/>
          <ac:spMkLst>
            <pc:docMk/>
            <pc:sldMk cId="3871113894" sldId="375"/>
            <ac:spMk id="101" creationId="{CE76F3D5-5736-1B2E-5FDE-B1D871C94FCF}"/>
          </ac:spMkLst>
        </pc:spChg>
        <pc:spChg chg="mod">
          <ac:chgData name="Ryan Knobel" userId="dc86dbbb8969adbe" providerId="LiveId" clId="{5B6AC26B-6BBE-4FAD-B09D-49AB4B423F68}" dt="2024-07-09T18:15:24.748" v="990"/>
          <ac:spMkLst>
            <pc:docMk/>
            <pc:sldMk cId="3871113894" sldId="375"/>
            <ac:spMk id="102" creationId="{FC2DE676-F9C7-DE2D-A34C-7773CB94EB3C}"/>
          </ac:spMkLst>
        </pc:spChg>
        <pc:spChg chg="mod">
          <ac:chgData name="Ryan Knobel" userId="dc86dbbb8969adbe" providerId="LiveId" clId="{5B6AC26B-6BBE-4FAD-B09D-49AB4B423F68}" dt="2024-07-09T18:15:24.748" v="990"/>
          <ac:spMkLst>
            <pc:docMk/>
            <pc:sldMk cId="3871113894" sldId="375"/>
            <ac:spMk id="103" creationId="{F2DCD4D6-2AE2-03F9-D00D-EBD04EE21EAA}"/>
          </ac:spMkLst>
        </pc:spChg>
        <pc:spChg chg="mod">
          <ac:chgData name="Ryan Knobel" userId="dc86dbbb8969adbe" providerId="LiveId" clId="{5B6AC26B-6BBE-4FAD-B09D-49AB4B423F68}" dt="2024-07-09T18:15:24.748" v="990"/>
          <ac:spMkLst>
            <pc:docMk/>
            <pc:sldMk cId="3871113894" sldId="375"/>
            <ac:spMk id="104" creationId="{41029A3B-562B-D2B8-CB08-A345456A6590}"/>
          </ac:spMkLst>
        </pc:spChg>
        <pc:spChg chg="mod">
          <ac:chgData name="Ryan Knobel" userId="dc86dbbb8969adbe" providerId="LiveId" clId="{5B6AC26B-6BBE-4FAD-B09D-49AB4B423F68}" dt="2024-07-09T18:15:24.748" v="990"/>
          <ac:spMkLst>
            <pc:docMk/>
            <pc:sldMk cId="3871113894" sldId="375"/>
            <ac:spMk id="105" creationId="{E0238C8F-A8F0-405D-EF6C-BAAEA097D196}"/>
          </ac:spMkLst>
        </pc:spChg>
        <pc:spChg chg="mod">
          <ac:chgData name="Ryan Knobel" userId="dc86dbbb8969adbe" providerId="LiveId" clId="{5B6AC26B-6BBE-4FAD-B09D-49AB4B423F68}" dt="2024-07-09T18:15:24.748" v="990"/>
          <ac:spMkLst>
            <pc:docMk/>
            <pc:sldMk cId="3871113894" sldId="375"/>
            <ac:spMk id="106" creationId="{A9D032CA-4F2E-7B82-0906-2EFB1D444DB8}"/>
          </ac:spMkLst>
        </pc:spChg>
        <pc:spChg chg="mod">
          <ac:chgData name="Ryan Knobel" userId="dc86dbbb8969adbe" providerId="LiveId" clId="{5B6AC26B-6BBE-4FAD-B09D-49AB4B423F68}" dt="2024-07-09T18:15:35.115" v="992"/>
          <ac:spMkLst>
            <pc:docMk/>
            <pc:sldMk cId="3871113894" sldId="375"/>
            <ac:spMk id="108" creationId="{6BC54C6C-B7A0-6123-5C39-7D81C0051FFC}"/>
          </ac:spMkLst>
        </pc:spChg>
        <pc:spChg chg="mod">
          <ac:chgData name="Ryan Knobel" userId="dc86dbbb8969adbe" providerId="LiveId" clId="{5B6AC26B-6BBE-4FAD-B09D-49AB4B423F68}" dt="2024-07-09T18:15:35.115" v="992"/>
          <ac:spMkLst>
            <pc:docMk/>
            <pc:sldMk cId="3871113894" sldId="375"/>
            <ac:spMk id="109" creationId="{B576C1A4-F5D9-1CF8-D87A-0A4AAD57E79B}"/>
          </ac:spMkLst>
        </pc:spChg>
        <pc:spChg chg="mod">
          <ac:chgData name="Ryan Knobel" userId="dc86dbbb8969adbe" providerId="LiveId" clId="{5B6AC26B-6BBE-4FAD-B09D-49AB4B423F68}" dt="2024-07-09T18:15:35.115" v="992"/>
          <ac:spMkLst>
            <pc:docMk/>
            <pc:sldMk cId="3871113894" sldId="375"/>
            <ac:spMk id="110" creationId="{B009981F-1C95-0241-831D-2FFED6F9BD2D}"/>
          </ac:spMkLst>
        </pc:spChg>
        <pc:spChg chg="mod">
          <ac:chgData name="Ryan Knobel" userId="dc86dbbb8969adbe" providerId="LiveId" clId="{5B6AC26B-6BBE-4FAD-B09D-49AB4B423F68}" dt="2024-07-09T18:15:35.115" v="992"/>
          <ac:spMkLst>
            <pc:docMk/>
            <pc:sldMk cId="3871113894" sldId="375"/>
            <ac:spMk id="111" creationId="{73A7CE02-2234-9E0B-D830-9972EBAC51F6}"/>
          </ac:spMkLst>
        </pc:spChg>
        <pc:spChg chg="mod">
          <ac:chgData name="Ryan Knobel" userId="dc86dbbb8969adbe" providerId="LiveId" clId="{5B6AC26B-6BBE-4FAD-B09D-49AB4B423F68}" dt="2024-07-09T18:15:35.115" v="992"/>
          <ac:spMkLst>
            <pc:docMk/>
            <pc:sldMk cId="3871113894" sldId="375"/>
            <ac:spMk id="112" creationId="{8ADBD12E-A3E7-77FF-347F-A693A162D1D2}"/>
          </ac:spMkLst>
        </pc:spChg>
        <pc:spChg chg="mod">
          <ac:chgData name="Ryan Knobel" userId="dc86dbbb8969adbe" providerId="LiveId" clId="{5B6AC26B-6BBE-4FAD-B09D-49AB4B423F68}" dt="2024-07-09T18:15:35.115" v="992"/>
          <ac:spMkLst>
            <pc:docMk/>
            <pc:sldMk cId="3871113894" sldId="375"/>
            <ac:spMk id="113" creationId="{0ED0E29E-6F14-0C49-1BBE-8C2621598BE7}"/>
          </ac:spMkLst>
        </pc:spChg>
        <pc:spChg chg="mod">
          <ac:chgData name="Ryan Knobel" userId="dc86dbbb8969adbe" providerId="LiveId" clId="{5B6AC26B-6BBE-4FAD-B09D-49AB4B423F68}" dt="2024-07-09T18:15:35.115" v="992"/>
          <ac:spMkLst>
            <pc:docMk/>
            <pc:sldMk cId="3871113894" sldId="375"/>
            <ac:spMk id="114" creationId="{B92DE8C8-DE9D-8E6A-5BF2-F02B29028CF9}"/>
          </ac:spMkLst>
        </pc:spChg>
        <pc:spChg chg="mod">
          <ac:chgData name="Ryan Knobel" userId="dc86dbbb8969adbe" providerId="LiveId" clId="{5B6AC26B-6BBE-4FAD-B09D-49AB4B423F68}" dt="2024-07-09T18:15:41.676" v="994"/>
          <ac:spMkLst>
            <pc:docMk/>
            <pc:sldMk cId="3871113894" sldId="375"/>
            <ac:spMk id="116" creationId="{A4911C24-8E97-3619-D80F-23A5E6372FB2}"/>
          </ac:spMkLst>
        </pc:spChg>
        <pc:spChg chg="mod">
          <ac:chgData name="Ryan Knobel" userId="dc86dbbb8969adbe" providerId="LiveId" clId="{5B6AC26B-6BBE-4FAD-B09D-49AB4B423F68}" dt="2024-07-09T18:15:41.676" v="994"/>
          <ac:spMkLst>
            <pc:docMk/>
            <pc:sldMk cId="3871113894" sldId="375"/>
            <ac:spMk id="117" creationId="{E1720E9A-8DBA-7D5E-EECD-523C654ADFA8}"/>
          </ac:spMkLst>
        </pc:spChg>
        <pc:spChg chg="mod">
          <ac:chgData name="Ryan Knobel" userId="dc86dbbb8969adbe" providerId="LiveId" clId="{5B6AC26B-6BBE-4FAD-B09D-49AB4B423F68}" dt="2024-07-09T18:15:41.676" v="994"/>
          <ac:spMkLst>
            <pc:docMk/>
            <pc:sldMk cId="3871113894" sldId="375"/>
            <ac:spMk id="118" creationId="{F638A5C3-9F68-8414-8297-36D34D7927A0}"/>
          </ac:spMkLst>
        </pc:spChg>
        <pc:spChg chg="mod">
          <ac:chgData name="Ryan Knobel" userId="dc86dbbb8969adbe" providerId="LiveId" clId="{5B6AC26B-6BBE-4FAD-B09D-49AB4B423F68}" dt="2024-07-09T18:15:41.676" v="994"/>
          <ac:spMkLst>
            <pc:docMk/>
            <pc:sldMk cId="3871113894" sldId="375"/>
            <ac:spMk id="119" creationId="{DD0E6412-2A98-5334-3E40-64621878F22F}"/>
          </ac:spMkLst>
        </pc:spChg>
        <pc:spChg chg="mod">
          <ac:chgData name="Ryan Knobel" userId="dc86dbbb8969adbe" providerId="LiveId" clId="{5B6AC26B-6BBE-4FAD-B09D-49AB4B423F68}" dt="2024-07-09T18:15:41.676" v="994"/>
          <ac:spMkLst>
            <pc:docMk/>
            <pc:sldMk cId="3871113894" sldId="375"/>
            <ac:spMk id="120" creationId="{E601ACCA-31FD-AA61-2EC7-0FA937E3AFC9}"/>
          </ac:spMkLst>
        </pc:spChg>
        <pc:spChg chg="mod">
          <ac:chgData name="Ryan Knobel" userId="dc86dbbb8969adbe" providerId="LiveId" clId="{5B6AC26B-6BBE-4FAD-B09D-49AB4B423F68}" dt="2024-07-09T18:15:41.676" v="994"/>
          <ac:spMkLst>
            <pc:docMk/>
            <pc:sldMk cId="3871113894" sldId="375"/>
            <ac:spMk id="121" creationId="{E7A3A624-DC4F-5B44-A9FE-FEBA9A3BD9E7}"/>
          </ac:spMkLst>
        </pc:spChg>
        <pc:spChg chg="mod">
          <ac:chgData name="Ryan Knobel" userId="dc86dbbb8969adbe" providerId="LiveId" clId="{5B6AC26B-6BBE-4FAD-B09D-49AB4B423F68}" dt="2024-07-09T18:15:41.676" v="994"/>
          <ac:spMkLst>
            <pc:docMk/>
            <pc:sldMk cId="3871113894" sldId="375"/>
            <ac:spMk id="122" creationId="{433324F7-0A2D-CB8C-B2B8-91F7144082B2}"/>
          </ac:spMkLst>
        </pc:spChg>
        <pc:spChg chg="mod">
          <ac:chgData name="Ryan Knobel" userId="dc86dbbb8969adbe" providerId="LiveId" clId="{5B6AC26B-6BBE-4FAD-B09D-49AB4B423F68}" dt="2024-07-09T18:15:49.778" v="996"/>
          <ac:spMkLst>
            <pc:docMk/>
            <pc:sldMk cId="3871113894" sldId="375"/>
            <ac:spMk id="124" creationId="{915506C0-6793-298D-ADEB-3C1775BA3CA4}"/>
          </ac:spMkLst>
        </pc:spChg>
        <pc:spChg chg="mod">
          <ac:chgData name="Ryan Knobel" userId="dc86dbbb8969adbe" providerId="LiveId" clId="{5B6AC26B-6BBE-4FAD-B09D-49AB4B423F68}" dt="2024-07-09T18:15:49.778" v="996"/>
          <ac:spMkLst>
            <pc:docMk/>
            <pc:sldMk cId="3871113894" sldId="375"/>
            <ac:spMk id="125" creationId="{2AD0C651-1352-9ED5-21DF-E8EEC6EFE178}"/>
          </ac:spMkLst>
        </pc:spChg>
        <pc:spChg chg="mod">
          <ac:chgData name="Ryan Knobel" userId="dc86dbbb8969adbe" providerId="LiveId" clId="{5B6AC26B-6BBE-4FAD-B09D-49AB4B423F68}" dt="2024-07-09T18:15:49.778" v="996"/>
          <ac:spMkLst>
            <pc:docMk/>
            <pc:sldMk cId="3871113894" sldId="375"/>
            <ac:spMk id="126" creationId="{9A788402-62E7-1891-2CEA-8554FAB2A3EC}"/>
          </ac:spMkLst>
        </pc:spChg>
        <pc:spChg chg="mod">
          <ac:chgData name="Ryan Knobel" userId="dc86dbbb8969adbe" providerId="LiveId" clId="{5B6AC26B-6BBE-4FAD-B09D-49AB4B423F68}" dt="2024-07-09T18:15:49.778" v="996"/>
          <ac:spMkLst>
            <pc:docMk/>
            <pc:sldMk cId="3871113894" sldId="375"/>
            <ac:spMk id="127" creationId="{249BE0E3-1FA2-B02A-8F7B-E4635C6F76DA}"/>
          </ac:spMkLst>
        </pc:spChg>
        <pc:spChg chg="mod">
          <ac:chgData name="Ryan Knobel" userId="dc86dbbb8969adbe" providerId="LiveId" clId="{5B6AC26B-6BBE-4FAD-B09D-49AB4B423F68}" dt="2024-07-09T18:15:49.778" v="996"/>
          <ac:spMkLst>
            <pc:docMk/>
            <pc:sldMk cId="3871113894" sldId="375"/>
            <ac:spMk id="128" creationId="{5E9D2B3D-59E8-CE5D-50D3-08AB9D854633}"/>
          </ac:spMkLst>
        </pc:spChg>
        <pc:spChg chg="mod">
          <ac:chgData name="Ryan Knobel" userId="dc86dbbb8969adbe" providerId="LiveId" clId="{5B6AC26B-6BBE-4FAD-B09D-49AB4B423F68}" dt="2024-07-09T18:15:49.778" v="996"/>
          <ac:spMkLst>
            <pc:docMk/>
            <pc:sldMk cId="3871113894" sldId="375"/>
            <ac:spMk id="129" creationId="{91905BC8-080F-1EC1-27B5-D7E286FD8E89}"/>
          </ac:spMkLst>
        </pc:spChg>
        <pc:spChg chg="mod">
          <ac:chgData name="Ryan Knobel" userId="dc86dbbb8969adbe" providerId="LiveId" clId="{5B6AC26B-6BBE-4FAD-B09D-49AB4B423F68}" dt="2024-07-09T18:15:49.778" v="996"/>
          <ac:spMkLst>
            <pc:docMk/>
            <pc:sldMk cId="3871113894" sldId="375"/>
            <ac:spMk id="130" creationId="{B4EC68C2-F5EB-C376-316E-353DB7DA6ABD}"/>
          </ac:spMkLst>
        </pc:spChg>
        <pc:grpChg chg="del">
          <ac:chgData name="Ryan Knobel" userId="dc86dbbb8969adbe" providerId="LiveId" clId="{5B6AC26B-6BBE-4FAD-B09D-49AB4B423F68}" dt="2024-07-09T18:13:25.385" v="969" actId="478"/>
          <ac:grpSpMkLst>
            <pc:docMk/>
            <pc:sldMk cId="3871113894" sldId="375"/>
            <ac:grpSpMk id="73" creationId="{90B09CC6-35E3-33AA-0C53-37899B2F57BA}"/>
          </ac:grpSpMkLst>
        </pc:grpChg>
        <pc:grpChg chg="add del mod">
          <ac:chgData name="Ryan Knobel" userId="dc86dbbb8969adbe" providerId="LiveId" clId="{5B6AC26B-6BBE-4FAD-B09D-49AB4B423F68}" dt="2024-07-09T18:14:47.882" v="980" actId="478"/>
          <ac:grpSpMkLst>
            <pc:docMk/>
            <pc:sldMk cId="3871113894" sldId="375"/>
            <ac:grpSpMk id="74" creationId="{390DA2C9-A33B-DD97-E3CB-D5B5CE5E4F0D}"/>
          </ac:grpSpMkLst>
        </pc:grpChg>
        <pc:grpChg chg="add mod">
          <ac:chgData name="Ryan Knobel" userId="dc86dbbb8969adbe" providerId="LiveId" clId="{5B6AC26B-6BBE-4FAD-B09D-49AB4B423F68}" dt="2024-07-09T18:15:01.024" v="984" actId="14100"/>
          <ac:grpSpMkLst>
            <pc:docMk/>
            <pc:sldMk cId="3871113894" sldId="375"/>
            <ac:grpSpMk id="75" creationId="{BBA560E1-2C0F-9026-3303-8F827A8457EB}"/>
          </ac:grpSpMkLst>
        </pc:grpChg>
        <pc:grpChg chg="add del mod">
          <ac:chgData name="Ryan Knobel" userId="dc86dbbb8969adbe" providerId="LiveId" clId="{5B6AC26B-6BBE-4FAD-B09D-49AB4B423F68}" dt="2024-07-09T18:16:24.183" v="1001" actId="478"/>
          <ac:grpSpMkLst>
            <pc:docMk/>
            <pc:sldMk cId="3871113894" sldId="375"/>
            <ac:grpSpMk id="83" creationId="{9BF418AD-5842-ED5C-8E99-7E700F942A7B}"/>
          </ac:grpSpMkLst>
        </pc:grpChg>
        <pc:grpChg chg="add del mod">
          <ac:chgData name="Ryan Knobel" userId="dc86dbbb8969adbe" providerId="LiveId" clId="{5B6AC26B-6BBE-4FAD-B09D-49AB4B423F68}" dt="2024-07-09T18:16:24.183" v="1001" actId="478"/>
          <ac:grpSpMkLst>
            <pc:docMk/>
            <pc:sldMk cId="3871113894" sldId="375"/>
            <ac:grpSpMk id="91" creationId="{579F224D-3DF1-C17E-F2EF-C63D6436A6A1}"/>
          </ac:grpSpMkLst>
        </pc:grpChg>
        <pc:grpChg chg="add del mod">
          <ac:chgData name="Ryan Knobel" userId="dc86dbbb8969adbe" providerId="LiveId" clId="{5B6AC26B-6BBE-4FAD-B09D-49AB4B423F68}" dt="2024-07-09T18:16:24.183" v="1001" actId="478"/>
          <ac:grpSpMkLst>
            <pc:docMk/>
            <pc:sldMk cId="3871113894" sldId="375"/>
            <ac:grpSpMk id="99" creationId="{0A3E404A-98F9-D422-E83B-A367A406DEC5}"/>
          </ac:grpSpMkLst>
        </pc:grpChg>
        <pc:grpChg chg="add del mod">
          <ac:chgData name="Ryan Knobel" userId="dc86dbbb8969adbe" providerId="LiveId" clId="{5B6AC26B-6BBE-4FAD-B09D-49AB4B423F68}" dt="2024-07-09T18:16:24.183" v="1001" actId="478"/>
          <ac:grpSpMkLst>
            <pc:docMk/>
            <pc:sldMk cId="3871113894" sldId="375"/>
            <ac:grpSpMk id="107" creationId="{B53D8C11-6C18-CB85-832E-9043A3CDB0D2}"/>
          </ac:grpSpMkLst>
        </pc:grpChg>
        <pc:grpChg chg="add del mod">
          <ac:chgData name="Ryan Knobel" userId="dc86dbbb8969adbe" providerId="LiveId" clId="{5B6AC26B-6BBE-4FAD-B09D-49AB4B423F68}" dt="2024-07-09T18:16:25.352" v="1002" actId="478"/>
          <ac:grpSpMkLst>
            <pc:docMk/>
            <pc:sldMk cId="3871113894" sldId="375"/>
            <ac:grpSpMk id="115" creationId="{001C400D-AEE9-70C4-4CB6-009AF1EFDA11}"/>
          </ac:grpSpMkLst>
        </pc:grpChg>
        <pc:grpChg chg="add del mod">
          <ac:chgData name="Ryan Knobel" userId="dc86dbbb8969adbe" providerId="LiveId" clId="{5B6AC26B-6BBE-4FAD-B09D-49AB4B423F68}" dt="2024-07-09T18:16:24.183" v="1001" actId="478"/>
          <ac:grpSpMkLst>
            <pc:docMk/>
            <pc:sldMk cId="3871113894" sldId="375"/>
            <ac:grpSpMk id="123" creationId="{4CDEB8B1-A4AC-4D2E-BF9B-CD86CA83DC52}"/>
          </ac:grpSpMkLst>
        </pc:grpChg>
      </pc:sldChg>
      <pc:sldChg chg="del">
        <pc:chgData name="Ryan Knobel" userId="dc86dbbb8969adbe" providerId="LiveId" clId="{5B6AC26B-6BBE-4FAD-B09D-49AB4B423F68}" dt="2024-07-09T18:18:00.833" v="1013" actId="47"/>
        <pc:sldMkLst>
          <pc:docMk/>
          <pc:sldMk cId="3327212691" sldId="376"/>
        </pc:sldMkLst>
      </pc:sldChg>
      <pc:sldChg chg="modSp add mod">
        <pc:chgData name="Ryan Knobel" userId="dc86dbbb8969adbe" providerId="LiveId" clId="{5B6AC26B-6BBE-4FAD-B09D-49AB4B423F68}" dt="2024-07-09T03:37:48.715" v="241" actId="207"/>
        <pc:sldMkLst>
          <pc:docMk/>
          <pc:sldMk cId="1005656384" sldId="377"/>
        </pc:sldMkLst>
        <pc:spChg chg="mod">
          <ac:chgData name="Ryan Knobel" userId="dc86dbbb8969adbe" providerId="LiveId" clId="{5B6AC26B-6BBE-4FAD-B09D-49AB4B423F68}" dt="2024-07-09T03:37:18.951" v="239" actId="20577"/>
          <ac:spMkLst>
            <pc:docMk/>
            <pc:sldMk cId="1005656384" sldId="377"/>
            <ac:spMk id="3" creationId="{1E0D8E49-1340-6D05-74DE-48319ED8D26F}"/>
          </ac:spMkLst>
        </pc:spChg>
        <pc:spChg chg="mod">
          <ac:chgData name="Ryan Knobel" userId="dc86dbbb8969adbe" providerId="LiveId" clId="{5B6AC26B-6BBE-4FAD-B09D-49AB4B423F68}" dt="2024-07-09T03:37:48.715" v="241" actId="207"/>
          <ac:spMkLst>
            <pc:docMk/>
            <pc:sldMk cId="1005656384" sldId="377"/>
            <ac:spMk id="5" creationId="{3A203D4D-A47B-A350-DE74-57468D21E912}"/>
          </ac:spMkLst>
        </pc:spChg>
      </pc:sldChg>
      <pc:sldChg chg="modSp new mod">
        <pc:chgData name="Ryan Knobel" userId="dc86dbbb8969adbe" providerId="LiveId" clId="{5B6AC26B-6BBE-4FAD-B09D-49AB4B423F68}" dt="2024-07-11T17:55:11.460" v="1688" actId="20577"/>
        <pc:sldMkLst>
          <pc:docMk/>
          <pc:sldMk cId="456963093" sldId="378"/>
        </pc:sldMkLst>
        <pc:spChg chg="mod">
          <ac:chgData name="Ryan Knobel" userId="dc86dbbb8969adbe" providerId="LiveId" clId="{5B6AC26B-6BBE-4FAD-B09D-49AB4B423F68}" dt="2024-07-09T03:50:53.423" v="260" actId="20577"/>
          <ac:spMkLst>
            <pc:docMk/>
            <pc:sldMk cId="456963093" sldId="378"/>
            <ac:spMk id="2" creationId="{9D29B8BB-15E8-F0C2-DE3E-5C5763303C11}"/>
          </ac:spMkLst>
        </pc:spChg>
        <pc:spChg chg="mod">
          <ac:chgData name="Ryan Knobel" userId="dc86dbbb8969adbe" providerId="LiveId" clId="{5B6AC26B-6BBE-4FAD-B09D-49AB4B423F68}" dt="2024-07-11T17:55:11.460" v="1688" actId="20577"/>
          <ac:spMkLst>
            <pc:docMk/>
            <pc:sldMk cId="456963093" sldId="378"/>
            <ac:spMk id="3" creationId="{29F68ED4-5DC4-E0DD-7702-8B812DD38AAB}"/>
          </ac:spMkLst>
        </pc:spChg>
      </pc:sldChg>
      <pc:sldChg chg="addSp delSp modSp new mod modAnim">
        <pc:chgData name="Ryan Knobel" userId="dc86dbbb8969adbe" providerId="LiveId" clId="{5B6AC26B-6BBE-4FAD-B09D-49AB4B423F68}" dt="2024-07-09T18:43:17.264" v="1181" actId="164"/>
        <pc:sldMkLst>
          <pc:docMk/>
          <pc:sldMk cId="3797339640" sldId="379"/>
        </pc:sldMkLst>
        <pc:spChg chg="mod">
          <ac:chgData name="Ryan Knobel" userId="dc86dbbb8969adbe" providerId="LiveId" clId="{5B6AC26B-6BBE-4FAD-B09D-49AB4B423F68}" dt="2024-07-09T04:12:04.330" v="817" actId="20577"/>
          <ac:spMkLst>
            <pc:docMk/>
            <pc:sldMk cId="3797339640" sldId="379"/>
            <ac:spMk id="2" creationId="{371264B3-08B7-D0D6-0253-BBD17916E855}"/>
          </ac:spMkLst>
        </pc:spChg>
        <pc:spChg chg="del">
          <ac:chgData name="Ryan Knobel" userId="dc86dbbb8969adbe" providerId="LiveId" clId="{5B6AC26B-6BBE-4FAD-B09D-49AB4B423F68}" dt="2024-07-09T04:12:10.228" v="818" actId="478"/>
          <ac:spMkLst>
            <pc:docMk/>
            <pc:sldMk cId="3797339640" sldId="379"/>
            <ac:spMk id="3" creationId="{BA81953C-248D-2281-C050-C8F252BDCC63}"/>
          </ac:spMkLst>
        </pc:spChg>
        <pc:spChg chg="mod">
          <ac:chgData name="Ryan Knobel" userId="dc86dbbb8969adbe" providerId="LiveId" clId="{5B6AC26B-6BBE-4FAD-B09D-49AB4B423F68}" dt="2024-07-09T04:12:28.465" v="819"/>
          <ac:spMkLst>
            <pc:docMk/>
            <pc:sldMk cId="3797339640" sldId="379"/>
            <ac:spMk id="5" creationId="{2D72F0EC-66EF-D32B-164A-CA110EDD6179}"/>
          </ac:spMkLst>
        </pc:spChg>
        <pc:spChg chg="mod">
          <ac:chgData name="Ryan Knobel" userId="dc86dbbb8969adbe" providerId="LiveId" clId="{5B6AC26B-6BBE-4FAD-B09D-49AB4B423F68}" dt="2024-07-09T04:12:28.465" v="819"/>
          <ac:spMkLst>
            <pc:docMk/>
            <pc:sldMk cId="3797339640" sldId="379"/>
            <ac:spMk id="6" creationId="{89F169AB-3DC0-EB7C-9394-429A370EEA67}"/>
          </ac:spMkLst>
        </pc:spChg>
        <pc:spChg chg="mod">
          <ac:chgData name="Ryan Knobel" userId="dc86dbbb8969adbe" providerId="LiveId" clId="{5B6AC26B-6BBE-4FAD-B09D-49AB4B423F68}" dt="2024-07-09T04:12:28.465" v="819"/>
          <ac:spMkLst>
            <pc:docMk/>
            <pc:sldMk cId="3797339640" sldId="379"/>
            <ac:spMk id="7" creationId="{CF9862C5-6121-CF29-1AA7-6C15E3A00424}"/>
          </ac:spMkLst>
        </pc:spChg>
        <pc:spChg chg="mod">
          <ac:chgData name="Ryan Knobel" userId="dc86dbbb8969adbe" providerId="LiveId" clId="{5B6AC26B-6BBE-4FAD-B09D-49AB4B423F68}" dt="2024-07-09T04:12:28.465" v="819"/>
          <ac:spMkLst>
            <pc:docMk/>
            <pc:sldMk cId="3797339640" sldId="379"/>
            <ac:spMk id="8" creationId="{FFDDE635-61DF-D251-B198-825A06C6219B}"/>
          </ac:spMkLst>
        </pc:spChg>
        <pc:spChg chg="mod">
          <ac:chgData name="Ryan Knobel" userId="dc86dbbb8969adbe" providerId="LiveId" clId="{5B6AC26B-6BBE-4FAD-B09D-49AB4B423F68}" dt="2024-07-09T04:12:28.465" v="819"/>
          <ac:spMkLst>
            <pc:docMk/>
            <pc:sldMk cId="3797339640" sldId="379"/>
            <ac:spMk id="9" creationId="{804CF557-CCDE-85B9-B24C-324FB9D3976B}"/>
          </ac:spMkLst>
        </pc:spChg>
        <pc:spChg chg="mod">
          <ac:chgData name="Ryan Knobel" userId="dc86dbbb8969adbe" providerId="LiveId" clId="{5B6AC26B-6BBE-4FAD-B09D-49AB4B423F68}" dt="2024-07-09T04:12:28.465" v="819"/>
          <ac:spMkLst>
            <pc:docMk/>
            <pc:sldMk cId="3797339640" sldId="379"/>
            <ac:spMk id="10" creationId="{3CE8063B-5E31-03E9-2044-CD7AE1C8FDE4}"/>
          </ac:spMkLst>
        </pc:spChg>
        <pc:spChg chg="mod">
          <ac:chgData name="Ryan Knobel" userId="dc86dbbb8969adbe" providerId="LiveId" clId="{5B6AC26B-6BBE-4FAD-B09D-49AB4B423F68}" dt="2024-07-09T04:12:28.465" v="819"/>
          <ac:spMkLst>
            <pc:docMk/>
            <pc:sldMk cId="3797339640" sldId="379"/>
            <ac:spMk id="11" creationId="{2A56D3D5-6D61-89A0-68F6-1729E0EEBE15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0" creationId="{0FD7FAD7-04E9-38A9-271B-97128185BC8C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1" creationId="{AA0D3588-3855-0B67-75CC-41D2C6F1049B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2" creationId="{F90ED713-A342-B305-53BD-D7A6A4325D1E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3" creationId="{E93CEB91-7C48-8684-28CF-3D4CA3D22474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4" creationId="{686F179C-7E21-03B3-A0C2-1211857683A0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5" creationId="{2FE952A3-1688-513A-F228-35D6C4712B95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6" creationId="{35DBEB03-0519-0E9E-5AA8-23C30DE8D860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7" creationId="{9E2FF854-B000-BA3A-DC3A-A679D5CC7EE0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8" creationId="{A4BE03FA-B4BD-8BA2-66F9-CAE7EF663996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29" creationId="{3EE8A655-B8DE-B6EB-5008-0785A6BDEE0A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0" creationId="{A450484D-6C22-FEF3-4277-DE74284250F2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1" creationId="{F9A3C199-34A3-58A6-428B-4CADB2A69609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2" creationId="{68E2F4EA-86E9-46D6-51CD-C37BAE31DCDE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3" creationId="{6FB207EF-DC28-2B71-74F3-A333D7BAE968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4" creationId="{3FE11959-657E-2FFD-4AD5-7957E2C313F7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5" creationId="{F7577F0D-EEDA-9D3A-FBE9-F8B300C62FD9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6" creationId="{B88A78E3-D76C-B432-C1F7-19D54A36FFF0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7" creationId="{F4FDAF19-5818-C59E-43A2-697421AA7057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8" creationId="{D0C85ECF-CCA8-01B9-DC7B-0DD3F960DF43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39" creationId="{FDDA2BDF-C0A6-A4BF-31C6-406CE20F44BD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0" creationId="{16C9E7A9-13E3-2A1D-F3AB-CE531C0C4F94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1" creationId="{349E7FD7-390F-ADF5-AC71-6339A25B37C1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2" creationId="{770F285A-0669-67E3-DEAD-F46BF471E290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3" creationId="{D89F0DA0-A320-2E66-614C-B461911A6EFE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4" creationId="{C4AC45A8-AF06-005B-ABD4-005DF1F15E81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5" creationId="{F300FFAD-9A46-DACA-DC30-A3A5C795E4A4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6" creationId="{37D2619C-2FC5-038A-E2A4-C14BD6E5BAFA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7" creationId="{85BE9A46-95A1-1BC0-8CC2-956DD8BCD944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8" creationId="{4A025832-D58F-2248-6D03-B1C199BDCB03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49" creationId="{E69D64C9-9D20-7E16-7AFC-77299CB363BB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0" creationId="{7581C8AA-2B36-B077-B563-D55647425AD3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1" creationId="{46060ED6-06F7-6784-8AEB-8961121B055F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2" creationId="{3BFD9231-61F8-2F70-9AEC-32ADEAC4869C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3" creationId="{7C23C9A1-0E26-FFA0-2A7D-DBE94AC11D08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4" creationId="{7FD8B4F7-9205-C0D7-496B-8E563E43EF7D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5" creationId="{CE449FDB-CC14-EE55-3250-6956124AA2FE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6" creationId="{57C3E8B3-5867-6302-7B04-70EDA1E0023D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7" creationId="{D231B54F-349C-FBEC-2CFD-506E172DAD5B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8" creationId="{F71210B0-3C81-8067-AF24-5B17FDEA6370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59" creationId="{58190475-F205-03F8-8872-17B663A651F6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60" creationId="{4408B883-B84C-1735-3B07-9AE406BB3A2B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61" creationId="{C7526974-7110-B132-B997-BDD616DFBEDA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62" creationId="{DB3D2A2B-EB56-95DC-486D-E14959C070C2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63" creationId="{61EE784A-43E0-2A42-3BA6-771C3311262A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64" creationId="{19A432B2-950E-88F1-3F60-8120F67417AE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65" creationId="{AF8F130B-2B7B-9076-0CE5-C25965BFB034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66" creationId="{4910EA36-3987-C60D-5229-023BA199CD26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67" creationId="{94A17EB6-FE3C-FCFB-6CED-1C6FC8105687}"/>
          </ac:spMkLst>
        </pc:spChg>
        <pc:spChg chg="del mod topLvl">
          <ac:chgData name="Ryan Knobel" userId="dc86dbbb8969adbe" providerId="LiveId" clId="{5B6AC26B-6BBE-4FAD-B09D-49AB4B423F68}" dt="2024-07-09T18:39:05.716" v="1135" actId="478"/>
          <ac:spMkLst>
            <pc:docMk/>
            <pc:sldMk cId="3797339640" sldId="379"/>
            <ac:spMk id="68" creationId="{11E9BB0D-FA0C-9CF6-D8B8-2FC0F5FDF41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77" creationId="{F29C27BC-AB3D-B1F6-57D7-EE198CC574F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78" creationId="{111E58EB-CA92-5689-3849-3740D6E619F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79" creationId="{6461D806-A5F4-2036-3560-2E7B2DC4F69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0" creationId="{DAF467DE-DA50-E0C0-D3FA-DDCD126A02C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1" creationId="{9D2425A3-2902-95F0-4747-22BB915469C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2" creationId="{6F645EC7-BACB-A7A3-6DFB-4CDDB4DDC2D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3" creationId="{17ED46C6-D495-55D3-03FD-45832BB2BB3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4" creationId="{DCD377D8-460B-E274-1A46-E6F65C8CAEC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5" creationId="{58EEFDF8-514B-B69B-0055-0450BE35ABA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6" creationId="{440876C5-86C5-DD04-05AB-E85FFE66D2B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7" creationId="{DEF496D1-3F1C-72CA-2E74-2CD0EC13915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8" creationId="{ED036D0F-D4F0-C460-B36C-4C523D95A49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89" creationId="{2CEE02E7-CA74-9855-D6BE-B63A23255BB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0" creationId="{DCA5268D-C5D0-168C-3423-74C042C1E9B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1" creationId="{16497177-E081-EA11-04B0-82D15B9B693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2" creationId="{CAC9DEDB-B923-4690-1403-17132D4E618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3" creationId="{F72D821C-AC0C-28B1-B3ED-B38CF450E1D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4" creationId="{A27AE433-7A80-C238-4749-0A1ADF2755F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5" creationId="{E82E0BAD-6593-DF3B-90A2-1BCA80E0F17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6" creationId="{3157CF7C-874C-FFC4-351E-A661AC345E1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7" creationId="{ACE5242C-C1A1-3B11-F844-F85B58F1AE8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8" creationId="{C1C01FD4-0857-7F61-03CF-62FE611FEE2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99" creationId="{3701B704-06B2-D84B-01B0-966A4831147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0" creationId="{1E89CC8C-0081-4AF9-06A8-2CA7DF4AF49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1" creationId="{DC179EA2-228D-D519-4347-867B16D2AA1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2" creationId="{163614AA-8067-837C-8A38-0C031848AD0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3" creationId="{BD04AFAA-8FBD-4B58-4D20-EC6C0796B16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4" creationId="{27FB5AF4-B9A4-40EC-C69F-826396BEB2A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5" creationId="{6D07C070-B2DE-451C-F7B8-B39565B027A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6" creationId="{AF7CF9F1-9808-DE97-10A2-734C46E6EBE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7" creationId="{D5D6D0E4-E003-F25E-787E-EBFF2A1EFB1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8" creationId="{DBEC038C-BB04-1AC0-AEEB-F24B195658B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09" creationId="{F098C46D-2D42-0FC6-6D94-26CC4C01986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0" creationId="{B0BB2C7B-F4BB-0E2B-D089-5A15DABFA98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1" creationId="{A9F946E7-B0A6-E9DA-ED14-C3FCE6805FE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2" creationId="{96F04AB5-300D-0F58-B26D-E66BA2C2EF5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3" creationId="{AEBEC9F6-4AF8-48E2-5D55-219A32F52DB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4" creationId="{DFE2814C-6C35-14CC-880C-958AC27C36F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5" creationId="{A7BB0EE6-23E2-01C7-0627-0730F25D114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6" creationId="{FF519DB8-43F5-3C95-2099-C5FDE51C600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7" creationId="{2833508B-63D0-ED2D-F69E-1EC0288DEC2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8" creationId="{1C8641EB-1E50-DA6B-410D-811C0EFD686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19" creationId="{9B57C76C-BC89-9326-BFDD-EA65D64F68C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20" creationId="{282953F6-F737-712C-A8C8-0EA53A3AA53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21" creationId="{F143CD41-6D1A-7D58-821A-C2C304F1E29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22" creationId="{2290320B-17A5-BEC6-B553-22F3927B3DD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23" creationId="{465C395F-1CBA-53A2-B908-9902CE7249B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24" creationId="{E694A70E-AF2A-0740-8484-1EA39EC1FA2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25" creationId="{2A4D29AB-B2FC-D6FE-76CA-64E7BB69299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34" creationId="{83D79DC1-A7FD-E49A-C7A8-0A4F57EDC67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35" creationId="{BDC6257C-3DFD-B5B5-96AC-26669895A92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36" creationId="{587E5CFD-221F-2F32-20A6-CFAA0A57E8A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37" creationId="{A48FE75B-8748-1798-8EB9-F312B1A5B4E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38" creationId="{4CA7E10D-E4E5-FF50-3072-E955BB83C40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39" creationId="{AFC737C0-7EBD-A40B-54B5-CBC02F68B23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0" creationId="{3779678D-5E64-9E26-4B46-7CAC7F56CA5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1" creationId="{9F328C53-4633-10F3-C3ED-ED3CB4C38C3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2" creationId="{CB48355C-88B3-E7F9-7716-30797C6C91B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3" creationId="{7B6D5590-731E-4978-061E-731C2AD2CF7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4" creationId="{E311CCC9-85AC-DA95-2E4C-7504EAE6AC3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5" creationId="{85031EBD-76A3-5756-BF97-852C4AF7E71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6" creationId="{2D78FDFD-06B0-DF50-C452-D6DBE042C49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7" creationId="{97D05994-20A5-A726-7055-63E6B33A252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8" creationId="{7E73AFEC-54D7-9D83-C684-3FEA4D5F40A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49" creationId="{EF0578F8-38A2-1728-CA8F-4316A5C7BA6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0" creationId="{0D18A9C4-7ACE-29BA-08CD-AA5E37ED464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1" creationId="{89532D82-A544-7CEF-6115-B62C2DABC6A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2" creationId="{83101156-033C-0D9C-62DC-7545355C083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3" creationId="{439D444A-ECFD-2D45-BFD9-39A89DE4B5C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4" creationId="{7487D1DE-E29F-92DA-201B-DA7271F7E7C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5" creationId="{01E4945E-D59B-2E06-2280-C89CA2F689B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6" creationId="{CF307DC4-FE8F-435E-16D0-8FA366DD10A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7" creationId="{9AF12815-EE12-5D9C-4CBB-766A0E04B25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8" creationId="{23831A3A-01F5-7B0A-106F-7D5460930B6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59" creationId="{A9D8B916-65D3-D5A4-5C29-D521FED7CDC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0" creationId="{A86EE843-6828-F7BC-096F-F1A896E90F6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1" creationId="{40DA3DE6-F492-3C91-009F-FCD7E2347E9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2" creationId="{4836E94C-7203-2556-43EB-559A0BD4DC9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3" creationId="{E88A60FA-3199-D63F-FDD3-56BB012BC83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4" creationId="{1F7495C2-B963-495B-0AEE-D532166F439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5" creationId="{D9FDF203-7855-488C-769B-4B2164B18EE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6" creationId="{AB6AEFFD-8506-2D1D-84C9-B5071D26E4F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7" creationId="{EDA0C0A3-E7A6-9769-5005-1C0B2630378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8" creationId="{2DD9644D-A33B-12F0-78C6-C273606749A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69" creationId="{4BEDDB7B-70B0-0DA1-74F4-FDC36486566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0" creationId="{498CA3FA-21BF-C002-41A0-6C86761A52D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1" creationId="{69333A6C-5B6A-326B-576D-0730CA7182C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2" creationId="{3B58D417-ACDC-BABF-9ECE-D19CBAA7609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3" creationId="{4E92C232-43F6-08CE-9586-AA5231999F8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4" creationId="{A5DE0388-D3E3-FADF-F2AA-92A338858C2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5" creationId="{23D10A61-62DD-4435-100D-241A8C10886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6" creationId="{955CA361-58FA-89A9-FEB6-8D077F7B58C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7" creationId="{C4F4F938-6229-E1E9-CB06-B9E129CF74E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8" creationId="{07083164-101B-0B7D-2F14-5AF03F9C6C4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79" creationId="{0A7078C2-450C-C0D1-8FA2-3913CB671AD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80" creationId="{080CCC2E-B1B5-5821-E2AC-B0EE5C296AB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81" creationId="{AA99CB8D-1EA0-9D2C-A20B-7B80013E4DD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82" creationId="{CC76A8D3-C9AC-A6B2-4906-1F473C30C59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91" creationId="{7F05D12F-E8A6-C8E4-90A5-B32F965162F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92" creationId="{9DEAE75F-1F02-CF63-DE4C-EA6DBC9DCE2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93" creationId="{4A7C3E3E-1646-283A-0579-1B89C2A91C9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94" creationId="{9C9CF517-BB04-85AD-3E4B-A21B6CCF915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95" creationId="{05A56E4A-3285-C836-B2B5-23F4C778B36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96" creationId="{AABBA2A7-9C2A-CC0B-D9F3-63C3E5FC092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97" creationId="{C1ED6706-F36B-911E-C7C5-AF40394DC96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98" creationId="{C27C260A-66B2-B345-616B-076B459087F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199" creationId="{359251FE-98DE-D44A-A8E7-7ECF176DB07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0" creationId="{064265A0-8CF5-C617-CC88-3A349562FE3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1" creationId="{AB20F083-239D-2799-CE42-AD1EC34AC47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2" creationId="{C6A515EF-7736-31B0-C99A-C72B47583C1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3" creationId="{198EA93C-83F1-9369-62BF-A20564A054A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4" creationId="{A919EA22-4364-F649-46DA-85A6830EA8E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5" creationId="{14C63A67-BD58-C7A5-20CD-03A6718D551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6" creationId="{719F9B84-99D3-2848-BB67-366F074F108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7" creationId="{E3BF5494-5CAA-DF21-49BA-BF50E9590F3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8" creationId="{998DD916-4670-CC9E-18AD-6C9B5A83309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09" creationId="{9D3E613A-BE04-05C5-F11C-60E39477D02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0" creationId="{ADD1B79A-F88E-AADE-7A21-9AEE9029ADF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1" creationId="{F49E5698-58B2-D243-4D1E-BFB2913A811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2" creationId="{E19BF556-DF22-5F90-A292-C7D352055A4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3" creationId="{7BEB2D2B-DF6D-2717-B4C6-3D3ED8FB4EC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4" creationId="{6315C609-D4B7-69AB-A065-71958289C46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5" creationId="{261BC79E-6C9A-E8FC-0E3F-83B37A5B46E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6" creationId="{4F656C93-35CF-0F47-E6B0-899ADCF451D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7" creationId="{62258433-1571-CD79-3EA7-26A5A315479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8" creationId="{B817DEFB-9918-55D7-D212-1D129F14085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19" creationId="{6C566574-7F71-96C2-2DE7-C1BE3557CD0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0" creationId="{68EA458C-F04A-9ED8-6477-8C26808AA3C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1" creationId="{B97136F5-0E31-EB3C-976C-BB1F902A170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2" creationId="{5A893639-0A35-85D7-0157-AF7C014CB1E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3" creationId="{F13844D0-E223-CF4E-C5A8-E58C5809E89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4" creationId="{C43DA5B9-A679-591C-D577-289C6AD14F6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5" creationId="{67F9A074-7A70-E13A-45B6-943264E7E5A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6" creationId="{3531CF22-EBE6-B171-457B-5A90B329AD8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7" creationId="{E9B6E08F-266F-2754-7568-CBFEE97ED44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8" creationId="{5EA724FA-1A11-610C-271E-17240F1CEBF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29" creationId="{B35263B7-F8F9-B15C-6BB8-DEEA43433E9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0" creationId="{29E2029F-EC90-5327-7F00-86E47FF3667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1" creationId="{042275AA-B41C-2EF5-85FA-388AD3CBF02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2" creationId="{32E8117E-70EE-3322-A627-6E9CE74B244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3" creationId="{C637E0A4-80A5-52DF-8886-4CCD9192C18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4" creationId="{990D9FA3-FFC0-707F-08B9-60B0ABD7065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5" creationId="{D46B9AE1-BB54-3A7B-D804-B762B64058B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6" creationId="{F3B6B736-63DF-F5AF-935F-70FF4C9C675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7" creationId="{273504C2-3FA2-4CD7-E092-2792E04D0D5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8" creationId="{6160E0DF-34B8-93F2-8102-3E6AC2B787E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39" creationId="{AB0F1012-6F40-09BE-0C5A-2526E4866C5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48" creationId="{94F9C3B0-204A-D6EC-81F3-1A96A2570F3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49" creationId="{46402062-347C-C7DB-AA50-10D0173FA77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0" creationId="{2F30963F-F7F2-7394-2CAF-15DF0D33607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1" creationId="{2E3AAF15-BDB5-29E4-2DA2-5EB7C2D9627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2" creationId="{5BF62D5E-A609-502D-CC91-B637B71031B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3" creationId="{A110EA6E-03D2-45FE-0EDF-796287A2683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4" creationId="{62F49B8A-8558-7651-1867-857E999E360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5" creationId="{84F3BFAE-96DB-68FF-A79A-4AB08B9D1E7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6" creationId="{F7E2DE51-28D0-1CC1-B498-C09910B6FF4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7" creationId="{9ED4C573-E6BE-F61A-4B00-145F27A6A67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8" creationId="{D0BCC16F-5AAB-ED69-C948-31A34440B54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59" creationId="{E901179A-4274-04E0-2CB0-4CB50F707D6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0" creationId="{61DBE505-AF5F-459F-3773-D16DD1AA2A8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1" creationId="{E62BFDBD-DD35-6CD9-0588-270F3111725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2" creationId="{964BE401-37CE-8372-F9EC-DB4D0F33840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3" creationId="{D6EA9A0D-4F17-06DC-DFEC-5D364DCD550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4" creationId="{EACD42B2-C509-290B-CB66-0C395661B5A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5" creationId="{3F5C791B-45FB-C2E0-EFC3-685E882DAC8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6" creationId="{88760992-1299-5F4B-313A-1127377E30E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7" creationId="{80F5B057-F783-9D4E-E25E-7FD7E67049C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8" creationId="{CAF6B519-FCEA-C3E7-8807-83178BBA97F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69" creationId="{4EF91A07-C891-7EA6-BAE8-6A81840900E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0" creationId="{16EAE60D-C455-268C-C510-3A4CC53A86E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1" creationId="{316B1893-9E9D-0EC6-C047-E2D644A5308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2" creationId="{6A3FEF51-4E56-FDAE-6A2C-5D402C0BD3E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3" creationId="{B9F1E790-D28F-8AEC-036D-A494AB24CEF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4" creationId="{41A36B72-A93F-B2A1-8376-22ADB4B04E3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5" creationId="{D8683DAE-84D7-46AC-302F-1CB26F37578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6" creationId="{1298E391-885D-7CAE-A421-85D9D596B34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7" creationId="{0FFAFDE6-9F0E-582F-25FE-B69904D8787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8" creationId="{F68FD1E6-2854-529B-8354-3F9434A481D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79" creationId="{1EFD8D94-66BD-CFAC-9C11-B80B74BC9A6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0" creationId="{2E10FF90-8CF6-A8A7-C4F9-6CC004F303B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1" creationId="{A63485B1-4A1E-784B-000C-FA54A66B81D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2" creationId="{0DF24654-AC39-1E1D-3636-28188EB31B5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3" creationId="{E0EA34EE-A542-0C14-841D-9C54002153C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4" creationId="{2C0113FE-817C-607C-3D3A-1473B17CFA1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5" creationId="{AF858B40-7EF7-2AA8-4DB6-9EDC2D29896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6" creationId="{2F5481CA-047D-D751-56D2-308F294761C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7" creationId="{6C4F9A1F-7CB8-68EB-C300-CC5E1FAB0BD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8" creationId="{47B0C216-A57F-4410-0362-0ECAF3339A5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89" creationId="{CB2445E7-7D00-2445-936A-BC908034501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90" creationId="{7C028C7A-5205-B3A3-8A8F-7F1E5946896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91" creationId="{03EB14B1-7053-956C-F124-9C8E2E7A608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92" creationId="{984CEEDA-552C-94FC-5D15-26A5C75A169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93" creationId="{B2BD3F13-B15F-1490-E7F7-FA89583D014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94" creationId="{C4D6EB5A-9979-35EF-7F23-C42691921A4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95" creationId="{F06F63CA-DFFA-3154-C4AC-BD0C95A0889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296" creationId="{5A72F44E-BA8E-E469-8E5F-D2BA3EA32C3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05" creationId="{63FA7DD2-8700-DA42-BDBC-E4B181A9510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06" creationId="{381EB41F-C859-DD7D-71F5-8B58347E430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07" creationId="{AA97A3AA-1D4E-338F-531F-066ED8578C1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08" creationId="{2BB7E4BD-EA59-C6C5-7A78-BA144942C26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09" creationId="{590CC606-3D15-3DD8-0054-01956B3B197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0" creationId="{E0F82EBA-2FF1-88A2-DF78-DB091E53412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1" creationId="{E48C0F2C-3F2B-A74C-57CE-18CFFAF33F8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2" creationId="{1562BD5F-A7BB-9871-33D3-220ABFCA631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3" creationId="{DD7102C8-7BE5-6EFA-3C69-B624339EB1D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4" creationId="{CC5A0A9B-45BA-71DF-D232-D4443D4959B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5" creationId="{0D6F4DFE-598D-7D38-415B-9CA5F586D1B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6" creationId="{0E6FCC38-4FFF-3C75-495B-DAF22F1B537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7" creationId="{C4C9C540-5FF7-51A7-145F-7F6050A901C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8" creationId="{B59CD3FE-002A-871F-55E0-48D0B094267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19" creationId="{67967DBD-6EB9-299D-C4BA-06923D1EDF0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0" creationId="{619A114D-FD6A-2620-C21E-69A5CC79B23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1" creationId="{54E39789-28B3-DA2F-6CDD-1B3EADAF96C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2" creationId="{0F928D6E-DF6D-D918-1F07-7F28C96F943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3" creationId="{8BEF89BC-A2BE-5CAF-EE2C-3739D5E790C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4" creationId="{0FE04795-B7F9-7F28-1353-8FCB357EB41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5" creationId="{B5D7110E-B98A-AB2F-0188-3AD7D2C0AFB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6" creationId="{5CE92371-7A91-0F9F-5D54-825D0ACABCE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7" creationId="{9340C9F5-1134-DA77-52AA-47F6A7B7FDD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8" creationId="{89AE6E8E-65A0-B3B7-20A0-D58EDAA67FE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29" creationId="{FB461090-7A01-51EC-DDCC-66AE1944F83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0" creationId="{EDBC0683-D6B4-104C-7629-923F432E51D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1" creationId="{F57BB4AE-85D3-7BF8-9EAF-B2F992EE6B7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2" creationId="{8AA07D35-3651-ED10-5CD1-93AA2BFAA6A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3" creationId="{C1DC0803-02F5-92B8-999B-D84C04E2FD9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4" creationId="{A249FD9B-5027-9803-4EE7-AF24C554800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5" creationId="{93205204-C915-CB0A-A550-514A690AE7D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6" creationId="{7DD10110-124E-3526-763C-DF6A3101034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7" creationId="{94C15DA0-7FC8-B400-795E-FA51F3E9907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8" creationId="{80D809A9-FDEC-63C4-3EA7-AEB9BB46874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39" creationId="{4B54B725-71AA-1D55-F893-19F8AF44A47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0" creationId="{6B7A0DE9-59F9-7DED-4771-FC031AAB982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1" creationId="{CAAC3F46-375C-2EA7-F383-CD72D8597F3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2" creationId="{7B0F3B8F-424B-A3A4-F692-B0A213359AB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3" creationId="{508E99D8-34DE-4489-667E-D25D6B564E2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4" creationId="{304E4983-8223-6B93-DF56-0106FA82CAD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5" creationId="{E4D4D97E-9644-748D-F047-DA78584BECD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6" creationId="{8CEA5E6F-797F-D0C8-B0C1-CC84EE6F592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7" creationId="{AD11ADA1-9B5C-6F9D-8E74-9929538D918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8" creationId="{B007CDED-B52C-5756-87DE-9D73736A6E5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49" creationId="{41363E87-6EFC-FED6-BEDD-9085E3DBDDA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50" creationId="{30B8D70F-5FAC-040F-586E-44A71F07539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51" creationId="{40816A30-94E1-25EB-6E2E-527E4F07BBD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52" creationId="{CF80A34F-87C2-7A46-E01C-DCD51CA65A3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53" creationId="{AAB7CAA2-4594-4E47-90F3-23D84080536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62" creationId="{7104B100-5DC0-B4E5-78E8-7FB779C7104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63" creationId="{8CBD22E5-5B20-FC93-3C7D-AA0E0775CF6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64" creationId="{D61F0EC0-D862-881C-92D8-6F0BE620FA6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65" creationId="{AD33E1CB-655A-AD7A-5142-3EE446C90A1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66" creationId="{FF6B6925-37B5-9084-9206-A584B2DB3DE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67" creationId="{72C88B27-824E-29D8-2932-79240F1A67F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68" creationId="{761F53E3-6A5E-3231-2976-C98EB35FB54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69" creationId="{24AF453B-A22B-44F3-8DF1-BF3C2999836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0" creationId="{B9A6B6D2-8515-31A9-D502-53D32A5251D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1" creationId="{67005929-A437-D299-C0B7-4D554D681AC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2" creationId="{D045E9BC-71D6-0D6F-AC11-EA5FE3AD511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3" creationId="{BCF4555D-AC5D-426D-F978-A2FFA8C3AEC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4" creationId="{EDD73352-E78E-42B8-01AE-71ACC9951F8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5" creationId="{0124B41D-8492-4920-074B-E781E1D196A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6" creationId="{82D0C972-E71B-084C-F813-8992DC4FB6C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7" creationId="{A7729E60-486B-7CA3-53B5-CB88F50E35E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8" creationId="{7E53ABF5-680C-C22A-8E49-5AD4BD0131D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79" creationId="{7560B510-E7D1-D17C-7CAF-A3D87CADB37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0" creationId="{E930C461-F940-9B21-423B-01F8E116988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1" creationId="{3EB808A9-4C9D-BA3D-A0D7-D630F28772A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2" creationId="{77D221D9-DA9C-5B37-D667-E98CD13F603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3" creationId="{D905018D-45EE-01EA-5068-F875806F4D9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4" creationId="{A24FFAA3-623C-B8C7-2A8E-0D597D64C12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5" creationId="{602E064F-840A-8B09-C26D-F71F4DFD55C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6" creationId="{4FF5E4A4-34DC-B074-C731-86F8CCCF8EE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7" creationId="{51FF16CC-7789-29DB-EB7B-B4B787A45F2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8" creationId="{259AE614-1822-7461-D3CC-8FF3BC31291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89" creationId="{CDA1E8BB-1F81-73E4-B661-90B8357DE6E1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0" creationId="{82EE7B98-B163-063D-2D64-5E2D527CA84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1" creationId="{710B9006-0328-C027-3289-CED4DBAD894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2" creationId="{7A63BF13-8862-4B87-27BD-4DF9EDDBC60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3" creationId="{7BE21AF5-37A3-58E9-380D-4AC5FE9ECA5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4" creationId="{CC7F1D85-A474-A9DC-75F8-BC3E69F7973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5" creationId="{C3E9386B-E38C-3EB8-3631-38AD54A543E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6" creationId="{66A490EB-AF5C-FD80-2E08-00647069762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7" creationId="{78D26098-3A54-9C2D-413F-102E620A2B3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8" creationId="{6EDAD5B8-5F90-AA6C-C1CA-862478FCCC8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399" creationId="{530CEAA2-EFB0-ADD6-04B6-DFE1704BE14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0" creationId="{878122FA-E453-B414-E7F9-BC4E2DC5F2C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1" creationId="{20DB8A4C-DD13-1842-E69C-F71D90ABA11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2" creationId="{D28159D9-DD1B-B5E9-85C8-49A9F1516CD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3" creationId="{FFCBDFBE-77E6-9F69-D738-F1D535B1EE2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4" creationId="{E18A2A46-061D-2F88-3CEA-88B7119E4BB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5" creationId="{DD1113B6-3813-5363-D085-E757A76ECB0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6" creationId="{A23075FE-231F-541A-E617-78CCCB71843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7" creationId="{4421B43F-9259-2B13-43DC-184522A6356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8" creationId="{2840C9D8-2984-F360-BCBA-DA6DADBAEED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09" creationId="{7E1655D5-291C-3268-584E-C4FC39F86C3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10" creationId="{2B664DEE-DC53-1F88-0AE0-E34F60063AA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19" creationId="{07995D4D-B9BC-E099-501A-870EF7F5439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0" creationId="{8A245B40-7252-C0E2-F521-D9D1873D305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1" creationId="{1311E351-ADD3-57E7-7966-D752491E28E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2" creationId="{F3019079-BD9E-7CEC-CDC9-8BE122D1BB2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3" creationId="{AEAE3683-8FC7-8567-C71A-514BCCC758A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4" creationId="{856760B5-87A6-1604-2FDB-C10D037FDB4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5" creationId="{4100E7B5-7D33-8AD1-63F0-0E33CE9BCA2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6" creationId="{343165EC-7746-28FD-17CB-57769D97041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7" creationId="{7EC59349-1688-3A93-221F-DB1230EEB04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8" creationId="{2FBE69CA-FB53-1E50-C5E0-FC6E2E4218A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29" creationId="{E2312A00-2D02-6205-4E5D-DE4151FE4D4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0" creationId="{48B04BA5-B4A0-F21D-2ED1-A9B144BCDF3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1" creationId="{70737FD3-7F32-2DCE-9481-675F58E02CB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2" creationId="{B61B7F94-16E6-FE5A-714E-921F9702CDD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3" creationId="{E64FD78A-EB85-086F-7916-DDC7E8D77A2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4" creationId="{9307DFD0-7403-B33D-BB9A-AE9BAE9EF23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5" creationId="{08C92FA5-4387-7F02-DEEA-3CCB25E3D07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6" creationId="{6FB1C293-201D-74EF-F5CF-43A6DAA9722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7" creationId="{79362DA6-DF93-6F28-7FC4-1BB45EFC256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8" creationId="{2383ED21-6D66-1A35-A4A9-C3F4EAB20AD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39" creationId="{BF4B1543-A6CF-87AD-65B8-CA20E12FFFED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0" creationId="{B10015DC-964A-A3D4-24C0-F6F2BA48CBA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1" creationId="{20178D35-63B1-5685-19EB-C015F109688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2" creationId="{11D1DA0D-2DAF-6B0F-95FF-0A452256238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3" creationId="{65287F39-183F-F294-19CC-13249B0EC6E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4" creationId="{91429E3E-BB6A-FD6F-B4B0-FA294A09422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5" creationId="{48FB0E1D-EC70-CF79-5D44-CE0C9D9B4D4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6" creationId="{98791738-41E0-3C6C-D6EA-9B443B748AD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7" creationId="{9644BA17-8321-1E32-9C4C-253ADB900B05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8" creationId="{C9F31FA1-2869-275C-7636-9F3F4CF0BA5E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49" creationId="{30DB0171-4268-FA44-8E66-B13B63E88B38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0" creationId="{6C4A88F8-DB47-1F8E-E5E9-05F99FC8F5D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1" creationId="{D1C6B13D-E3B1-308B-A8BF-DA5646E81ED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2" creationId="{57CE504F-40E4-A435-0609-EFBED4A7CBEF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3" creationId="{A6614F83-8A9A-5F9C-E61C-6E0477193904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4" creationId="{8E7B5537-A01E-E88F-AB96-8292BE0F437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5" creationId="{8D69B2D6-1922-AA2A-AC47-354139C02F4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6" creationId="{D1F90E2C-849B-739C-DF31-CCF156719993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7" creationId="{809B6BAC-93DF-21B2-121E-58936457734B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8" creationId="{2186A9D4-3803-F16D-3167-EA858BB784C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59" creationId="{307B20C3-E591-3AC8-4182-AE4E1A4CCE2C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60" creationId="{C76CF6FB-D739-7678-BD78-791DAA277B9A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61" creationId="{6341F028-BB1A-7762-BDF4-0BF1490B33D6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62" creationId="{58967AEA-9354-5DAE-3B53-A8A899526C02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63" creationId="{DF85C1C1-4943-AAFA-4473-510100B51750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64" creationId="{66F7B86C-F0A0-376F-28C3-12B031B0B3F7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65" creationId="{B4A3FEB9-69EE-B0B1-982D-BB6BCB8B891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66" creationId="{52EA6A8E-1D16-6E72-8337-9E89C1269A89}"/>
          </ac:spMkLst>
        </pc:spChg>
        <pc:spChg chg="mod">
          <ac:chgData name="Ryan Knobel" userId="dc86dbbb8969adbe" providerId="LiveId" clId="{5B6AC26B-6BBE-4FAD-B09D-49AB4B423F68}" dt="2024-07-09T04:13:17.161" v="823"/>
          <ac:spMkLst>
            <pc:docMk/>
            <pc:sldMk cId="3797339640" sldId="379"/>
            <ac:spMk id="467" creationId="{ED757660-4461-A75F-3F37-3AA9C86CDCB2}"/>
          </ac:spMkLst>
        </pc:spChg>
        <pc:spChg chg="add mod">
          <ac:chgData name="Ryan Knobel" userId="dc86dbbb8969adbe" providerId="LiveId" clId="{5B6AC26B-6BBE-4FAD-B09D-49AB4B423F68}" dt="2024-07-09T04:15:11.536" v="850" actId="1076"/>
          <ac:spMkLst>
            <pc:docMk/>
            <pc:sldMk cId="3797339640" sldId="379"/>
            <ac:spMk id="469" creationId="{7864C9BE-2EFD-DEB3-0D7B-FDBBD257186C}"/>
          </ac:spMkLst>
        </pc:spChg>
        <pc:spChg chg="add mod">
          <ac:chgData name="Ryan Knobel" userId="dc86dbbb8969adbe" providerId="LiveId" clId="{5B6AC26B-6BBE-4FAD-B09D-49AB4B423F68}" dt="2024-07-09T04:15:29.613" v="857" actId="1076"/>
          <ac:spMkLst>
            <pc:docMk/>
            <pc:sldMk cId="3797339640" sldId="379"/>
            <ac:spMk id="470" creationId="{E26F3B0B-809C-32C0-6D6F-78A514DF4C78}"/>
          </ac:spMkLst>
        </pc:spChg>
        <pc:spChg chg="add mod">
          <ac:chgData name="Ryan Knobel" userId="dc86dbbb8969adbe" providerId="LiveId" clId="{5B6AC26B-6BBE-4FAD-B09D-49AB4B423F68}" dt="2024-07-09T04:15:49.914" v="861" actId="20577"/>
          <ac:spMkLst>
            <pc:docMk/>
            <pc:sldMk cId="3797339640" sldId="379"/>
            <ac:spMk id="471" creationId="{C8EA396D-5175-71CD-39F3-0C705D3F3DEB}"/>
          </ac:spMkLst>
        </pc:spChg>
        <pc:spChg chg="add mod">
          <ac:chgData name="Ryan Knobel" userId="dc86dbbb8969adbe" providerId="LiveId" clId="{5B6AC26B-6BBE-4FAD-B09D-49AB4B423F68}" dt="2024-07-09T04:18:50.804" v="897" actId="1076"/>
          <ac:spMkLst>
            <pc:docMk/>
            <pc:sldMk cId="3797339640" sldId="379"/>
            <ac:spMk id="472" creationId="{1FF6B1CD-65BF-5AC7-7618-860671A0A5C3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73" creationId="{F9892907-AF97-DDA5-BFDA-50DA768647E9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74" creationId="{66851E19-3F28-1D71-07BA-845EBFFC5849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75" creationId="{378D4A4E-39F9-4050-43B1-97953AD3F231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76" creationId="{2C871442-08C3-A5D4-7A62-7DDE1D31E4AD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77" creationId="{83465518-E125-7085-CDBB-4EB6D6E64C4F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78" creationId="{31ABA0FD-2B21-F5DA-7074-9909EBB0F92D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79" creationId="{B9B26100-C325-C767-0593-E39C0F53BF5C}"/>
          </ac:spMkLst>
        </pc:spChg>
        <pc:spChg chg="mod topLvl">
          <ac:chgData name="Ryan Knobel" userId="dc86dbbb8969adbe" providerId="LiveId" clId="{5B6AC26B-6BBE-4FAD-B09D-49AB4B423F68}" dt="2024-07-09T18:43:17.264" v="1181" actId="164"/>
          <ac:spMkLst>
            <pc:docMk/>
            <pc:sldMk cId="3797339640" sldId="379"/>
            <ac:spMk id="481" creationId="{667BF8BB-E76C-9F4F-9A4A-355A7BBFFA3F}"/>
          </ac:spMkLst>
        </pc:spChg>
        <pc:spChg chg="mod topLvl">
          <ac:chgData name="Ryan Knobel" userId="dc86dbbb8969adbe" providerId="LiveId" clId="{5B6AC26B-6BBE-4FAD-B09D-49AB4B423F68}" dt="2024-07-09T18:43:17.264" v="1181" actId="164"/>
          <ac:spMkLst>
            <pc:docMk/>
            <pc:sldMk cId="3797339640" sldId="379"/>
            <ac:spMk id="482" creationId="{188E46FB-F26F-5F15-DB0D-BC219C29BD21}"/>
          </ac:spMkLst>
        </pc:spChg>
        <pc:spChg chg="mod topLvl">
          <ac:chgData name="Ryan Knobel" userId="dc86dbbb8969adbe" providerId="LiveId" clId="{5B6AC26B-6BBE-4FAD-B09D-49AB4B423F68}" dt="2024-07-09T18:43:17.264" v="1181" actId="164"/>
          <ac:spMkLst>
            <pc:docMk/>
            <pc:sldMk cId="3797339640" sldId="379"/>
            <ac:spMk id="483" creationId="{EF9F7852-B53E-E8F6-A410-5237FCCAD695}"/>
          </ac:spMkLst>
        </pc:spChg>
        <pc:spChg chg="mod topLvl">
          <ac:chgData name="Ryan Knobel" userId="dc86dbbb8969adbe" providerId="LiveId" clId="{5B6AC26B-6BBE-4FAD-B09D-49AB4B423F68}" dt="2024-07-09T18:43:17.264" v="1181" actId="164"/>
          <ac:spMkLst>
            <pc:docMk/>
            <pc:sldMk cId="3797339640" sldId="379"/>
            <ac:spMk id="484" creationId="{9AC1ACE5-EB6F-32FD-2ACD-894B53E153E9}"/>
          </ac:spMkLst>
        </pc:spChg>
        <pc:spChg chg="mod topLvl">
          <ac:chgData name="Ryan Knobel" userId="dc86dbbb8969adbe" providerId="LiveId" clId="{5B6AC26B-6BBE-4FAD-B09D-49AB4B423F68}" dt="2024-07-09T18:43:17.264" v="1181" actId="164"/>
          <ac:spMkLst>
            <pc:docMk/>
            <pc:sldMk cId="3797339640" sldId="379"/>
            <ac:spMk id="485" creationId="{A5E36390-902E-F212-4E16-C09362DDF240}"/>
          </ac:spMkLst>
        </pc:spChg>
        <pc:spChg chg="mod topLvl">
          <ac:chgData name="Ryan Knobel" userId="dc86dbbb8969adbe" providerId="LiveId" clId="{5B6AC26B-6BBE-4FAD-B09D-49AB4B423F68}" dt="2024-07-09T18:43:17.264" v="1181" actId="164"/>
          <ac:spMkLst>
            <pc:docMk/>
            <pc:sldMk cId="3797339640" sldId="379"/>
            <ac:spMk id="486" creationId="{264B34BB-4634-4516-65C7-18D20F5C5A2E}"/>
          </ac:spMkLst>
        </pc:spChg>
        <pc:spChg chg="mod topLvl">
          <ac:chgData name="Ryan Knobel" userId="dc86dbbb8969adbe" providerId="LiveId" clId="{5B6AC26B-6BBE-4FAD-B09D-49AB4B423F68}" dt="2024-07-09T18:43:17.264" v="1181" actId="164"/>
          <ac:spMkLst>
            <pc:docMk/>
            <pc:sldMk cId="3797339640" sldId="379"/>
            <ac:spMk id="487" creationId="{070DEDE3-4D0E-12EC-A51A-BC09624BB9D4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89" creationId="{DDC31A51-9D2F-1755-CD8A-8C6A5B86CAAA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90" creationId="{355B7526-3440-28A6-D339-B0C41A2A1F11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91" creationId="{E467CB24-2F18-5E5F-B861-9BF2413F2EC5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92" creationId="{3125D38B-1775-54E6-1AA2-E33E631698EF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93" creationId="{193D7CC7-43CF-F105-0177-65B5BF6658B7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94" creationId="{F232D362-54CD-43C4-C55B-4192DC720A61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95" creationId="{8A2E8251-B3C2-65A2-AEA9-8A33483DD228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97" creationId="{601C2CBE-E88E-F931-26F7-0734FE480158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98" creationId="{F0C3563B-9602-10CD-BAAC-2B228AE88A12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499" creationId="{5455ABAF-DCD0-50AD-98A5-9020F7C392A7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500" creationId="{B7BB9A0B-860E-2AE5-81D2-784C1B4338A3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501" creationId="{A818E934-19B4-CE67-BAA2-C93CF9C93C22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502" creationId="{8961C34B-F8DD-6819-BB26-3BE5640A7CA0}"/>
          </ac:spMkLst>
        </pc:spChg>
        <pc:spChg chg="mod">
          <ac:chgData name="Ryan Knobel" userId="dc86dbbb8969adbe" providerId="LiveId" clId="{5B6AC26B-6BBE-4FAD-B09D-49AB4B423F68}" dt="2024-07-09T18:41:59.239" v="1169" actId="165"/>
          <ac:spMkLst>
            <pc:docMk/>
            <pc:sldMk cId="3797339640" sldId="379"/>
            <ac:spMk id="503" creationId="{14BEEA56-9B3E-EB1E-20D8-5D2D25053905}"/>
          </ac:spMkLst>
        </pc:spChg>
        <pc:spChg chg="mod">
          <ac:chgData name="Ryan Knobel" userId="dc86dbbb8969adbe" providerId="LiveId" clId="{5B6AC26B-6BBE-4FAD-B09D-49AB4B423F68}" dt="2024-07-09T18:40:36.900" v="1151"/>
          <ac:spMkLst>
            <pc:docMk/>
            <pc:sldMk cId="3797339640" sldId="379"/>
            <ac:spMk id="505" creationId="{D285EC7D-1A6C-3155-8828-EAB297ACD94A}"/>
          </ac:spMkLst>
        </pc:spChg>
        <pc:spChg chg="mod">
          <ac:chgData name="Ryan Knobel" userId="dc86dbbb8969adbe" providerId="LiveId" clId="{5B6AC26B-6BBE-4FAD-B09D-49AB4B423F68}" dt="2024-07-09T18:40:36.900" v="1151"/>
          <ac:spMkLst>
            <pc:docMk/>
            <pc:sldMk cId="3797339640" sldId="379"/>
            <ac:spMk id="506" creationId="{6904C93E-9F24-AC60-A829-64496D2D8E82}"/>
          </ac:spMkLst>
        </pc:spChg>
        <pc:spChg chg="mod">
          <ac:chgData name="Ryan Knobel" userId="dc86dbbb8969adbe" providerId="LiveId" clId="{5B6AC26B-6BBE-4FAD-B09D-49AB4B423F68}" dt="2024-07-09T18:40:36.900" v="1151"/>
          <ac:spMkLst>
            <pc:docMk/>
            <pc:sldMk cId="3797339640" sldId="379"/>
            <ac:spMk id="507" creationId="{19A14741-EE39-B4F7-9216-2A31DE5D59DA}"/>
          </ac:spMkLst>
        </pc:spChg>
        <pc:spChg chg="mod">
          <ac:chgData name="Ryan Knobel" userId="dc86dbbb8969adbe" providerId="LiveId" clId="{5B6AC26B-6BBE-4FAD-B09D-49AB4B423F68}" dt="2024-07-09T18:40:36.900" v="1151"/>
          <ac:spMkLst>
            <pc:docMk/>
            <pc:sldMk cId="3797339640" sldId="379"/>
            <ac:spMk id="508" creationId="{3D31EE62-BFBA-E9E2-DE06-29769A27CBA4}"/>
          </ac:spMkLst>
        </pc:spChg>
        <pc:spChg chg="mod">
          <ac:chgData name="Ryan Knobel" userId="dc86dbbb8969adbe" providerId="LiveId" clId="{5B6AC26B-6BBE-4FAD-B09D-49AB4B423F68}" dt="2024-07-09T18:40:36.900" v="1151"/>
          <ac:spMkLst>
            <pc:docMk/>
            <pc:sldMk cId="3797339640" sldId="379"/>
            <ac:spMk id="509" creationId="{BDA1B2BF-D77C-8A6E-1EF4-DFDE13917A07}"/>
          </ac:spMkLst>
        </pc:spChg>
        <pc:spChg chg="mod">
          <ac:chgData name="Ryan Knobel" userId="dc86dbbb8969adbe" providerId="LiveId" clId="{5B6AC26B-6BBE-4FAD-B09D-49AB4B423F68}" dt="2024-07-09T18:40:36.900" v="1151"/>
          <ac:spMkLst>
            <pc:docMk/>
            <pc:sldMk cId="3797339640" sldId="379"/>
            <ac:spMk id="510" creationId="{58523386-0E79-649A-3D3E-9685F3885C18}"/>
          </ac:spMkLst>
        </pc:spChg>
        <pc:spChg chg="mod">
          <ac:chgData name="Ryan Knobel" userId="dc86dbbb8969adbe" providerId="LiveId" clId="{5B6AC26B-6BBE-4FAD-B09D-49AB4B423F68}" dt="2024-07-09T18:40:36.900" v="1151"/>
          <ac:spMkLst>
            <pc:docMk/>
            <pc:sldMk cId="3797339640" sldId="379"/>
            <ac:spMk id="511" creationId="{BCC13FFA-3498-123C-CD8A-E93B24BD9D18}"/>
          </ac:spMkLst>
        </pc:spChg>
        <pc:spChg chg="mod">
          <ac:chgData name="Ryan Knobel" userId="dc86dbbb8969adbe" providerId="LiveId" clId="{5B6AC26B-6BBE-4FAD-B09D-49AB4B423F68}" dt="2024-07-09T18:40:44.660" v="1153"/>
          <ac:spMkLst>
            <pc:docMk/>
            <pc:sldMk cId="3797339640" sldId="379"/>
            <ac:spMk id="513" creationId="{6490181B-3402-CFA3-66C1-94DACD2FF7E7}"/>
          </ac:spMkLst>
        </pc:spChg>
        <pc:spChg chg="mod">
          <ac:chgData name="Ryan Knobel" userId="dc86dbbb8969adbe" providerId="LiveId" clId="{5B6AC26B-6BBE-4FAD-B09D-49AB4B423F68}" dt="2024-07-09T18:40:44.660" v="1153"/>
          <ac:spMkLst>
            <pc:docMk/>
            <pc:sldMk cId="3797339640" sldId="379"/>
            <ac:spMk id="514" creationId="{A141DD15-17F9-29F1-B745-CB2F1F665D9A}"/>
          </ac:spMkLst>
        </pc:spChg>
        <pc:spChg chg="mod">
          <ac:chgData name="Ryan Knobel" userId="dc86dbbb8969adbe" providerId="LiveId" clId="{5B6AC26B-6BBE-4FAD-B09D-49AB4B423F68}" dt="2024-07-09T18:40:44.660" v="1153"/>
          <ac:spMkLst>
            <pc:docMk/>
            <pc:sldMk cId="3797339640" sldId="379"/>
            <ac:spMk id="515" creationId="{3096477C-4FDD-7985-9C75-FEDA17E7E463}"/>
          </ac:spMkLst>
        </pc:spChg>
        <pc:spChg chg="mod">
          <ac:chgData name="Ryan Knobel" userId="dc86dbbb8969adbe" providerId="LiveId" clId="{5B6AC26B-6BBE-4FAD-B09D-49AB4B423F68}" dt="2024-07-09T18:40:44.660" v="1153"/>
          <ac:spMkLst>
            <pc:docMk/>
            <pc:sldMk cId="3797339640" sldId="379"/>
            <ac:spMk id="516" creationId="{55741E20-521D-288C-EB6E-316992120158}"/>
          </ac:spMkLst>
        </pc:spChg>
        <pc:spChg chg="mod">
          <ac:chgData name="Ryan Knobel" userId="dc86dbbb8969adbe" providerId="LiveId" clId="{5B6AC26B-6BBE-4FAD-B09D-49AB4B423F68}" dt="2024-07-09T18:40:44.660" v="1153"/>
          <ac:spMkLst>
            <pc:docMk/>
            <pc:sldMk cId="3797339640" sldId="379"/>
            <ac:spMk id="517" creationId="{5C18915C-7636-EBA1-30C1-BAC2668C9D60}"/>
          </ac:spMkLst>
        </pc:spChg>
        <pc:spChg chg="mod">
          <ac:chgData name="Ryan Knobel" userId="dc86dbbb8969adbe" providerId="LiveId" clId="{5B6AC26B-6BBE-4FAD-B09D-49AB4B423F68}" dt="2024-07-09T18:40:44.660" v="1153"/>
          <ac:spMkLst>
            <pc:docMk/>
            <pc:sldMk cId="3797339640" sldId="379"/>
            <ac:spMk id="518" creationId="{498AE73F-4546-6A41-C624-2373C52F4097}"/>
          </ac:spMkLst>
        </pc:spChg>
        <pc:spChg chg="mod">
          <ac:chgData name="Ryan Knobel" userId="dc86dbbb8969adbe" providerId="LiveId" clId="{5B6AC26B-6BBE-4FAD-B09D-49AB4B423F68}" dt="2024-07-09T18:40:44.660" v="1153"/>
          <ac:spMkLst>
            <pc:docMk/>
            <pc:sldMk cId="3797339640" sldId="379"/>
            <ac:spMk id="519" creationId="{C018204F-91AE-2060-CC9F-58EF55C53C2D}"/>
          </ac:spMkLst>
        </pc:spChg>
        <pc:spChg chg="mod">
          <ac:chgData name="Ryan Knobel" userId="dc86dbbb8969adbe" providerId="LiveId" clId="{5B6AC26B-6BBE-4FAD-B09D-49AB4B423F68}" dt="2024-07-09T18:40:48.950" v="1155"/>
          <ac:spMkLst>
            <pc:docMk/>
            <pc:sldMk cId="3797339640" sldId="379"/>
            <ac:spMk id="521" creationId="{227BB7CA-4BCF-4AC6-1B8E-61B866956FE6}"/>
          </ac:spMkLst>
        </pc:spChg>
        <pc:spChg chg="mod">
          <ac:chgData name="Ryan Knobel" userId="dc86dbbb8969adbe" providerId="LiveId" clId="{5B6AC26B-6BBE-4FAD-B09D-49AB4B423F68}" dt="2024-07-09T18:40:48.950" v="1155"/>
          <ac:spMkLst>
            <pc:docMk/>
            <pc:sldMk cId="3797339640" sldId="379"/>
            <ac:spMk id="522" creationId="{7FBFCA96-4FFA-7A53-FB48-DD121143889B}"/>
          </ac:spMkLst>
        </pc:spChg>
        <pc:spChg chg="mod">
          <ac:chgData name="Ryan Knobel" userId="dc86dbbb8969adbe" providerId="LiveId" clId="{5B6AC26B-6BBE-4FAD-B09D-49AB4B423F68}" dt="2024-07-09T18:40:48.950" v="1155"/>
          <ac:spMkLst>
            <pc:docMk/>
            <pc:sldMk cId="3797339640" sldId="379"/>
            <ac:spMk id="523" creationId="{7072C02C-C269-FC6C-D924-18B7F23482E4}"/>
          </ac:spMkLst>
        </pc:spChg>
        <pc:spChg chg="mod">
          <ac:chgData name="Ryan Knobel" userId="dc86dbbb8969adbe" providerId="LiveId" clId="{5B6AC26B-6BBE-4FAD-B09D-49AB4B423F68}" dt="2024-07-09T18:40:48.950" v="1155"/>
          <ac:spMkLst>
            <pc:docMk/>
            <pc:sldMk cId="3797339640" sldId="379"/>
            <ac:spMk id="524" creationId="{F8AB8AE3-0269-036A-2127-5A6566D752F7}"/>
          </ac:spMkLst>
        </pc:spChg>
        <pc:spChg chg="mod">
          <ac:chgData name="Ryan Knobel" userId="dc86dbbb8969adbe" providerId="LiveId" clId="{5B6AC26B-6BBE-4FAD-B09D-49AB4B423F68}" dt="2024-07-09T18:40:48.950" v="1155"/>
          <ac:spMkLst>
            <pc:docMk/>
            <pc:sldMk cId="3797339640" sldId="379"/>
            <ac:spMk id="525" creationId="{49B4F3CC-CF76-0C0D-86C6-10F16CDC3394}"/>
          </ac:spMkLst>
        </pc:spChg>
        <pc:spChg chg="mod">
          <ac:chgData name="Ryan Knobel" userId="dc86dbbb8969adbe" providerId="LiveId" clId="{5B6AC26B-6BBE-4FAD-B09D-49AB4B423F68}" dt="2024-07-09T18:40:48.950" v="1155"/>
          <ac:spMkLst>
            <pc:docMk/>
            <pc:sldMk cId="3797339640" sldId="379"/>
            <ac:spMk id="526" creationId="{C1A23E7F-B528-2B29-4B86-DB0950CBC9ED}"/>
          </ac:spMkLst>
        </pc:spChg>
        <pc:spChg chg="mod">
          <ac:chgData name="Ryan Knobel" userId="dc86dbbb8969adbe" providerId="LiveId" clId="{5B6AC26B-6BBE-4FAD-B09D-49AB4B423F68}" dt="2024-07-09T18:40:48.950" v="1155"/>
          <ac:spMkLst>
            <pc:docMk/>
            <pc:sldMk cId="3797339640" sldId="379"/>
            <ac:spMk id="527" creationId="{BFB65FE0-14C6-DD42-C77B-B5E80761383D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35" creationId="{C9A72E79-29AA-87FB-0703-D46814917FAD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36" creationId="{2EEC108D-D686-9415-6F7E-4AA39024277B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37" creationId="{2498A4E6-D56C-9ACB-C8C6-A59BBCB32DE7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38" creationId="{EE3D816A-4C37-4048-5AE3-94C425D8F030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39" creationId="{6190FF02-86CC-4E76-AEA6-A0255BC4D611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0" creationId="{4B563E28-5165-1FE4-257E-9A059FC4B1A0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1" creationId="{AE44C872-54A9-85EF-EC4D-4AB9B454B72B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2" creationId="{0B75AC27-93BB-B969-9ADD-386B262C9408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3" creationId="{EA69A5AC-ED64-20BF-0BFC-B50A12C8FE53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4" creationId="{73CBDBB0-B34A-1392-D220-E52DE1C6C2AE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5" creationId="{82E50798-3B5D-1EFC-A354-F58183A9BA26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6" creationId="{1DFACD5B-8F72-E1F5-6DF5-B51F1AEC6357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7" creationId="{69B408F7-F867-246E-5DA6-4D60976F6587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8" creationId="{975C83C1-8182-8234-FD2C-6E56E99CBBE7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49" creationId="{3257EBE7-D4B0-84C5-82EF-08AF6F3F80D0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0" creationId="{92957B0B-F39E-770B-B177-72A1BE0E1161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1" creationId="{8907D9EF-13A9-C337-7E51-D8AA77C1A889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2" creationId="{EF8441F9-7C76-AB34-4A37-9FF7A84037E3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3" creationId="{DD417259-DFD0-C6F8-3869-A235F1AF4715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4" creationId="{F2EF0341-43D5-073A-AB68-1FD5CFC72C56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5" creationId="{CFC77519-4E77-4A3E-6A2D-DE1891BA439E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6" creationId="{D0AB3F6A-62E2-6DA4-026D-A75CCA5E26A3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7" creationId="{8D6D2C99-9079-7925-3737-EE1B098E15F5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8" creationId="{81360F1F-6BCC-21CD-A58B-A8D24B3F33A4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59" creationId="{9F6C52D6-FE37-BDEB-359A-67F24B9B921E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60" creationId="{3C6E5CA9-D3FD-19B7-83DE-9C54FCCEFC96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61" creationId="{72D34329-7030-92C2-2C6C-AF9B1D63DC66}"/>
          </ac:spMkLst>
        </pc:spChg>
        <pc:spChg chg="mod">
          <ac:chgData name="Ryan Knobel" userId="dc86dbbb8969adbe" providerId="LiveId" clId="{5B6AC26B-6BBE-4FAD-B09D-49AB4B423F68}" dt="2024-07-09T18:41:48.987" v="1166"/>
          <ac:spMkLst>
            <pc:docMk/>
            <pc:sldMk cId="3797339640" sldId="379"/>
            <ac:spMk id="562" creationId="{CC535328-60D2-B9E9-47AD-D6D223DC2443}"/>
          </ac:spMkLst>
        </pc:spChg>
        <pc:grpChg chg="add mod topLvl">
          <ac:chgData name="Ryan Knobel" userId="dc86dbbb8969adbe" providerId="LiveId" clId="{5B6AC26B-6BBE-4FAD-B09D-49AB4B423F68}" dt="2024-07-09T18:43:17.264" v="1181" actId="164"/>
          <ac:grpSpMkLst>
            <pc:docMk/>
            <pc:sldMk cId="3797339640" sldId="379"/>
            <ac:grpSpMk id="3" creationId="{3A977FEB-713F-968B-1271-8A25749B9D05}"/>
          </ac:grpSpMkLst>
        </pc:grpChg>
        <pc:grpChg chg="add mod">
          <ac:chgData name="Ryan Knobel" userId="dc86dbbb8969adbe" providerId="LiveId" clId="{5B6AC26B-6BBE-4FAD-B09D-49AB4B423F68}" dt="2024-07-09T04:14:46.175" v="836" actId="1076"/>
          <ac:grpSpMkLst>
            <pc:docMk/>
            <pc:sldMk cId="3797339640" sldId="379"/>
            <ac:grpSpMk id="4" creationId="{4567C231-44F7-4E1D-B0EF-3FB72CC2E066}"/>
          </ac:grpSpMkLst>
        </pc:grpChg>
        <pc:grpChg chg="add del mod">
          <ac:chgData name="Ryan Knobel" userId="dc86dbbb8969adbe" providerId="LiveId" clId="{5B6AC26B-6BBE-4FAD-B09D-49AB4B423F68}" dt="2024-07-09T18:37:32.259" v="1122" actId="165"/>
          <ac:grpSpMkLst>
            <pc:docMk/>
            <pc:sldMk cId="3797339640" sldId="379"/>
            <ac:grpSpMk id="12" creationId="{0F6BC0DC-B8D2-FCD6-5E70-EC8D177B8752}"/>
          </ac:grpSpMkLst>
        </pc:grpChg>
        <pc:grpChg chg="del mod topLvl">
          <ac:chgData name="Ryan Knobel" userId="dc86dbbb8969adbe" providerId="LiveId" clId="{5B6AC26B-6BBE-4FAD-B09D-49AB4B423F68}" dt="2024-07-09T18:37:40.049" v="1123" actId="165"/>
          <ac:grpSpMkLst>
            <pc:docMk/>
            <pc:sldMk cId="3797339640" sldId="379"/>
            <ac:grpSpMk id="13" creationId="{83B0ADCF-3A52-2336-1AAC-1033B2584C6B}"/>
          </ac:grpSpMkLst>
        </pc:grpChg>
        <pc:grpChg chg="del mod topLvl">
          <ac:chgData name="Ryan Knobel" userId="dc86dbbb8969adbe" providerId="LiveId" clId="{5B6AC26B-6BBE-4FAD-B09D-49AB4B423F68}" dt="2024-07-09T18:37:40.049" v="1123" actId="165"/>
          <ac:grpSpMkLst>
            <pc:docMk/>
            <pc:sldMk cId="3797339640" sldId="379"/>
            <ac:grpSpMk id="14" creationId="{0D92871C-EC8F-5AD9-FBDD-B822BA1A513E}"/>
          </ac:grpSpMkLst>
        </pc:grpChg>
        <pc:grpChg chg="del mod topLvl">
          <ac:chgData name="Ryan Knobel" userId="dc86dbbb8969adbe" providerId="LiveId" clId="{5B6AC26B-6BBE-4FAD-B09D-49AB4B423F68}" dt="2024-07-09T18:37:40.049" v="1123" actId="165"/>
          <ac:grpSpMkLst>
            <pc:docMk/>
            <pc:sldMk cId="3797339640" sldId="379"/>
            <ac:grpSpMk id="15" creationId="{11141E57-BB61-7EC2-AA22-BD37AEC2A933}"/>
          </ac:grpSpMkLst>
        </pc:grpChg>
        <pc:grpChg chg="del mod topLvl">
          <ac:chgData name="Ryan Knobel" userId="dc86dbbb8969adbe" providerId="LiveId" clId="{5B6AC26B-6BBE-4FAD-B09D-49AB4B423F68}" dt="2024-07-09T18:37:40.049" v="1123" actId="165"/>
          <ac:grpSpMkLst>
            <pc:docMk/>
            <pc:sldMk cId="3797339640" sldId="379"/>
            <ac:grpSpMk id="16" creationId="{CD367504-FB4E-6E6B-D9BB-7F899A568421}"/>
          </ac:grpSpMkLst>
        </pc:grpChg>
        <pc:grpChg chg="del mod topLvl">
          <ac:chgData name="Ryan Knobel" userId="dc86dbbb8969adbe" providerId="LiveId" clId="{5B6AC26B-6BBE-4FAD-B09D-49AB4B423F68}" dt="2024-07-09T18:37:40.049" v="1123" actId="165"/>
          <ac:grpSpMkLst>
            <pc:docMk/>
            <pc:sldMk cId="3797339640" sldId="379"/>
            <ac:grpSpMk id="17" creationId="{85601C66-0976-CE88-29C8-6B794A7625A3}"/>
          </ac:grpSpMkLst>
        </pc:grpChg>
        <pc:grpChg chg="del mod topLvl">
          <ac:chgData name="Ryan Knobel" userId="dc86dbbb8969adbe" providerId="LiveId" clId="{5B6AC26B-6BBE-4FAD-B09D-49AB4B423F68}" dt="2024-07-09T18:37:40.049" v="1123" actId="165"/>
          <ac:grpSpMkLst>
            <pc:docMk/>
            <pc:sldMk cId="3797339640" sldId="379"/>
            <ac:grpSpMk id="18" creationId="{140558C5-6C00-4404-63C1-CF7F5CC553DC}"/>
          </ac:grpSpMkLst>
        </pc:grpChg>
        <pc:grpChg chg="del mod topLvl">
          <ac:chgData name="Ryan Knobel" userId="dc86dbbb8969adbe" providerId="LiveId" clId="{5B6AC26B-6BBE-4FAD-B09D-49AB4B423F68}" dt="2024-07-09T18:37:40.049" v="1123" actId="165"/>
          <ac:grpSpMkLst>
            <pc:docMk/>
            <pc:sldMk cId="3797339640" sldId="379"/>
            <ac:grpSpMk id="19" creationId="{1DF44EB1-3A2B-F885-5BFC-82C200198A86}"/>
          </ac:grpSpMkLst>
        </pc:grpChg>
        <pc:grpChg chg="add mod">
          <ac:chgData name="Ryan Knobel" userId="dc86dbbb8969adbe" providerId="LiveId" clId="{5B6AC26B-6BBE-4FAD-B09D-49AB4B423F68}" dt="2024-07-09T04:13:28.087" v="825" actId="164"/>
          <ac:grpSpMkLst>
            <pc:docMk/>
            <pc:sldMk cId="3797339640" sldId="379"/>
            <ac:grpSpMk id="69" creationId="{ED254891-84A2-809A-EF4F-599A0A55E212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70" creationId="{B1C8158E-B1CC-A43D-11C5-F741BE9803EF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71" creationId="{FBB7C7D4-8195-54AC-292F-A91956C6E48E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72" creationId="{243054F2-4D8D-7A28-C6B3-D227A32BDCD8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73" creationId="{517FEFFC-855A-0ACA-F4EF-9DA79C53062D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74" creationId="{75A16F41-CC75-BBA5-C24D-1A213727B667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75" creationId="{89B73947-618F-0434-F4AB-75A232B7B6B1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76" creationId="{630EDCFB-99F8-B521-647A-9521DF6CD8AB}"/>
          </ac:grpSpMkLst>
        </pc:grpChg>
        <pc:grpChg chg="add mod">
          <ac:chgData name="Ryan Knobel" userId="dc86dbbb8969adbe" providerId="LiveId" clId="{5B6AC26B-6BBE-4FAD-B09D-49AB4B423F68}" dt="2024-07-09T04:13:28.087" v="825" actId="164"/>
          <ac:grpSpMkLst>
            <pc:docMk/>
            <pc:sldMk cId="3797339640" sldId="379"/>
            <ac:grpSpMk id="126" creationId="{77F15C13-F03A-E066-CD2C-2AC16C719A46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27" creationId="{AA4C629C-CFB2-0E5E-F29F-F8A341077D34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28" creationId="{A269EB02-2269-0CEF-9D5F-1E5EEA350CBD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29" creationId="{9DABF52D-8C66-3AC5-7E5D-26556248BA0B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30" creationId="{111CBFA1-A725-EBF9-DEA2-EAED33AAF03E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31" creationId="{99DF5232-5F51-86D1-EFC0-91B42AD22F7D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32" creationId="{4BC14740-7C23-3A85-3E43-407C7D88EC73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33" creationId="{F12CF429-306C-BA0F-0D4F-9127F58D502C}"/>
          </ac:grpSpMkLst>
        </pc:grpChg>
        <pc:grpChg chg="add mod">
          <ac:chgData name="Ryan Knobel" userId="dc86dbbb8969adbe" providerId="LiveId" clId="{5B6AC26B-6BBE-4FAD-B09D-49AB4B423F68}" dt="2024-07-09T04:13:28.087" v="825" actId="164"/>
          <ac:grpSpMkLst>
            <pc:docMk/>
            <pc:sldMk cId="3797339640" sldId="379"/>
            <ac:grpSpMk id="183" creationId="{554A85F0-1AFB-D471-0B0D-C72DBECFB8A2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84" creationId="{B5360BED-3383-79E5-31FF-B146A3BCE7F8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85" creationId="{98CB7C7E-9E93-8F85-CC07-C0483BFF0FCC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86" creationId="{C0412B00-AD31-FD2C-A651-284FE1DF2EAC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87" creationId="{608211B8-23BA-55F5-8CF5-56DA32F80961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88" creationId="{2152AA06-EAD3-F254-60B2-2B0052EED345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89" creationId="{FC3E0AAB-F722-96B5-A085-7B062846EE96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190" creationId="{98BE0A06-5185-29A9-4E8A-9F87E311BF17}"/>
          </ac:grpSpMkLst>
        </pc:grpChg>
        <pc:grpChg chg="add mod">
          <ac:chgData name="Ryan Knobel" userId="dc86dbbb8969adbe" providerId="LiveId" clId="{5B6AC26B-6BBE-4FAD-B09D-49AB4B423F68}" dt="2024-07-09T04:13:28.087" v="825" actId="164"/>
          <ac:grpSpMkLst>
            <pc:docMk/>
            <pc:sldMk cId="3797339640" sldId="379"/>
            <ac:grpSpMk id="240" creationId="{6DA0BA2F-34BD-5798-1020-065E1995E53D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241" creationId="{1D399D2A-C8FB-C858-1D21-8F14C97D2A22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242" creationId="{FEA40EEC-6BF1-2AA0-F2CC-10FB0A7EA800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243" creationId="{E1122750-4DB9-E241-98B7-A536383C6240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244" creationId="{C8EF5987-1C7E-C5DC-2D26-5567AA9F49C7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245" creationId="{2A2D3DF1-1F4D-059D-89F3-A3DF9BC1E6B5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246" creationId="{7C0B409D-FAB0-E962-2528-E73C5ABFC861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247" creationId="{527D283D-9BDA-11CE-151A-D3941813873C}"/>
          </ac:grpSpMkLst>
        </pc:grpChg>
        <pc:grpChg chg="add mod">
          <ac:chgData name="Ryan Knobel" userId="dc86dbbb8969adbe" providerId="LiveId" clId="{5B6AC26B-6BBE-4FAD-B09D-49AB4B423F68}" dt="2024-07-09T04:13:28.087" v="825" actId="164"/>
          <ac:grpSpMkLst>
            <pc:docMk/>
            <pc:sldMk cId="3797339640" sldId="379"/>
            <ac:grpSpMk id="297" creationId="{60064AAD-7A77-BB4D-C5B9-D14B212A30A2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298" creationId="{741AAC02-5B01-4550-F704-C3547F9090DB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299" creationId="{E2C623A9-31B2-377E-ECFB-001562AAF461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00" creationId="{C40F9A56-EF13-E2A0-E209-06FE876B7102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01" creationId="{9C8FC93C-6C64-F404-54BC-4B464F2A8F69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02" creationId="{5FCE33DD-501D-2D67-6EC0-4243EB6ED02F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03" creationId="{5386F6ED-1467-F86F-FE18-E9BFD0B36B87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04" creationId="{7A32304D-C755-D0ED-9273-D117B4E8B4B3}"/>
          </ac:grpSpMkLst>
        </pc:grpChg>
        <pc:grpChg chg="add mod">
          <ac:chgData name="Ryan Knobel" userId="dc86dbbb8969adbe" providerId="LiveId" clId="{5B6AC26B-6BBE-4FAD-B09D-49AB4B423F68}" dt="2024-07-09T04:13:28.087" v="825" actId="164"/>
          <ac:grpSpMkLst>
            <pc:docMk/>
            <pc:sldMk cId="3797339640" sldId="379"/>
            <ac:grpSpMk id="354" creationId="{A8218EF1-06DB-E23E-62B1-BEA732381F2C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55" creationId="{25DA3D96-211A-AF45-4E03-D956D6CBAE3F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56" creationId="{52AEFF63-BE34-1139-A7AF-A1BBD218B3D4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57" creationId="{586D4B68-B512-9344-C2B4-960059CA59BF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58" creationId="{4AF900B6-A36B-A7FF-2F59-998375FD3F4D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59" creationId="{319406C7-5BA1-05A6-DEC7-AC6DCC6546AA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60" creationId="{17871656-B411-36FB-9C30-2BDFC5A28CF5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361" creationId="{9D21859E-8E8B-A723-1B64-DEEF9A2FB85B}"/>
          </ac:grpSpMkLst>
        </pc:grpChg>
        <pc:grpChg chg="add mod">
          <ac:chgData name="Ryan Knobel" userId="dc86dbbb8969adbe" providerId="LiveId" clId="{5B6AC26B-6BBE-4FAD-B09D-49AB4B423F68}" dt="2024-07-09T04:13:28.087" v="825" actId="164"/>
          <ac:grpSpMkLst>
            <pc:docMk/>
            <pc:sldMk cId="3797339640" sldId="379"/>
            <ac:grpSpMk id="411" creationId="{5B0DDD1F-1044-38A5-B5FE-CA1A5422F165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412" creationId="{A41E4429-5E17-5BF5-8EC4-A0B13FCF060F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413" creationId="{33EA0E02-2191-13D4-2346-455B0AC932B7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414" creationId="{FE26865A-3C02-BBF8-88E0-4889FB6E1778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415" creationId="{6A0D6AA7-89D0-256F-1487-5B9CB2B59DB6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416" creationId="{0AE8ACAE-5534-C415-4DF6-BAF9F9341390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417" creationId="{89EC656F-3AF3-01E1-8B9D-60B4E833E615}"/>
          </ac:grpSpMkLst>
        </pc:grpChg>
        <pc:grpChg chg="mod">
          <ac:chgData name="Ryan Knobel" userId="dc86dbbb8969adbe" providerId="LiveId" clId="{5B6AC26B-6BBE-4FAD-B09D-49AB4B423F68}" dt="2024-07-09T04:13:17.161" v="823"/>
          <ac:grpSpMkLst>
            <pc:docMk/>
            <pc:sldMk cId="3797339640" sldId="379"/>
            <ac:grpSpMk id="418" creationId="{77689162-508B-9E75-F0F7-E343E3638D4D}"/>
          </ac:grpSpMkLst>
        </pc:grpChg>
        <pc:grpChg chg="add mod">
          <ac:chgData name="Ryan Knobel" userId="dc86dbbb8969adbe" providerId="LiveId" clId="{5B6AC26B-6BBE-4FAD-B09D-49AB4B423F68}" dt="2024-07-09T04:14:24.628" v="834" actId="1076"/>
          <ac:grpSpMkLst>
            <pc:docMk/>
            <pc:sldMk cId="3797339640" sldId="379"/>
            <ac:grpSpMk id="468" creationId="{9A5E7842-7C8A-913F-70D5-895AF8D06ABB}"/>
          </ac:grpSpMkLst>
        </pc:grpChg>
        <pc:grpChg chg="add del mod topLvl">
          <ac:chgData name="Ryan Knobel" userId="dc86dbbb8969adbe" providerId="LiveId" clId="{5B6AC26B-6BBE-4FAD-B09D-49AB4B423F68}" dt="2024-07-09T18:42:31.339" v="1172" actId="165"/>
          <ac:grpSpMkLst>
            <pc:docMk/>
            <pc:sldMk cId="3797339640" sldId="379"/>
            <ac:grpSpMk id="480" creationId="{D9E650BF-1E3A-EEB6-0F5F-61DDE26264B4}"/>
          </ac:grpSpMkLst>
        </pc:grpChg>
        <pc:grpChg chg="add mod topLvl">
          <ac:chgData name="Ryan Knobel" userId="dc86dbbb8969adbe" providerId="LiveId" clId="{5B6AC26B-6BBE-4FAD-B09D-49AB4B423F68}" dt="2024-07-09T18:43:17.264" v="1181" actId="164"/>
          <ac:grpSpMkLst>
            <pc:docMk/>
            <pc:sldMk cId="3797339640" sldId="379"/>
            <ac:grpSpMk id="488" creationId="{49D43650-C041-8021-E3D1-5C2D5C942C6A}"/>
          </ac:grpSpMkLst>
        </pc:grpChg>
        <pc:grpChg chg="add del mod topLvl">
          <ac:chgData name="Ryan Knobel" userId="dc86dbbb8969adbe" providerId="LiveId" clId="{5B6AC26B-6BBE-4FAD-B09D-49AB4B423F68}" dt="2024-07-09T18:42:01.230" v="1170" actId="478"/>
          <ac:grpSpMkLst>
            <pc:docMk/>
            <pc:sldMk cId="3797339640" sldId="379"/>
            <ac:grpSpMk id="496" creationId="{BC0BB51A-94BC-67C2-62B4-515094020C27}"/>
          </ac:grpSpMkLst>
        </pc:grpChg>
        <pc:grpChg chg="add del mod">
          <ac:chgData name="Ryan Knobel" userId="dc86dbbb8969adbe" providerId="LiveId" clId="{5B6AC26B-6BBE-4FAD-B09D-49AB4B423F68}" dt="2024-07-09T18:40:39.121" v="1152" actId="478"/>
          <ac:grpSpMkLst>
            <pc:docMk/>
            <pc:sldMk cId="3797339640" sldId="379"/>
            <ac:grpSpMk id="504" creationId="{FF6F1667-F9AB-4F08-AF34-136AF94A92D3}"/>
          </ac:grpSpMkLst>
        </pc:grpChg>
        <pc:grpChg chg="add del mod">
          <ac:chgData name="Ryan Knobel" userId="dc86dbbb8969adbe" providerId="LiveId" clId="{5B6AC26B-6BBE-4FAD-B09D-49AB4B423F68}" dt="2024-07-09T18:41:03.057" v="1159" actId="478"/>
          <ac:grpSpMkLst>
            <pc:docMk/>
            <pc:sldMk cId="3797339640" sldId="379"/>
            <ac:grpSpMk id="512" creationId="{9D0D4193-EFE1-6F56-3068-FE7ECF0CE685}"/>
          </ac:grpSpMkLst>
        </pc:grpChg>
        <pc:grpChg chg="add del mod">
          <ac:chgData name="Ryan Knobel" userId="dc86dbbb8969adbe" providerId="LiveId" clId="{5B6AC26B-6BBE-4FAD-B09D-49AB4B423F68}" dt="2024-07-09T18:41:05.178" v="1160" actId="478"/>
          <ac:grpSpMkLst>
            <pc:docMk/>
            <pc:sldMk cId="3797339640" sldId="379"/>
            <ac:grpSpMk id="520" creationId="{F131EAE8-26E7-4E68-7A3E-046D8A7F89E8}"/>
          </ac:grpSpMkLst>
        </pc:grpChg>
        <pc:grpChg chg="add del mod">
          <ac:chgData name="Ryan Knobel" userId="dc86dbbb8969adbe" providerId="LiveId" clId="{5B6AC26B-6BBE-4FAD-B09D-49AB4B423F68}" dt="2024-07-09T18:41:21.843" v="1162" actId="165"/>
          <ac:grpSpMkLst>
            <pc:docMk/>
            <pc:sldMk cId="3797339640" sldId="379"/>
            <ac:grpSpMk id="528" creationId="{E869A969-BC7A-89C5-1194-EE8531212EF8}"/>
          </ac:grpSpMkLst>
        </pc:grpChg>
        <pc:grpChg chg="add del mod">
          <ac:chgData name="Ryan Knobel" userId="dc86dbbb8969adbe" providerId="LiveId" clId="{5B6AC26B-6BBE-4FAD-B09D-49AB4B423F68}" dt="2024-07-09T18:41:59.239" v="1169" actId="165"/>
          <ac:grpSpMkLst>
            <pc:docMk/>
            <pc:sldMk cId="3797339640" sldId="379"/>
            <ac:grpSpMk id="529" creationId="{5810DF26-366D-4D2D-DDE5-8AE185336B0D}"/>
          </ac:grpSpMkLst>
        </pc:grpChg>
        <pc:grpChg chg="add mod">
          <ac:chgData name="Ryan Knobel" userId="dc86dbbb8969adbe" providerId="LiveId" clId="{5B6AC26B-6BBE-4FAD-B09D-49AB4B423F68}" dt="2024-07-09T18:43:17.264" v="1181" actId="164"/>
          <ac:grpSpMkLst>
            <pc:docMk/>
            <pc:sldMk cId="3797339640" sldId="379"/>
            <ac:grpSpMk id="530" creationId="{AE05138F-B1B8-445F-9F21-24AB55B3B02A}"/>
          </ac:grpSpMkLst>
        </pc:grpChg>
        <pc:grpChg chg="mod">
          <ac:chgData name="Ryan Knobel" userId="dc86dbbb8969adbe" providerId="LiveId" clId="{5B6AC26B-6BBE-4FAD-B09D-49AB4B423F68}" dt="2024-07-09T18:41:48.987" v="1166"/>
          <ac:grpSpMkLst>
            <pc:docMk/>
            <pc:sldMk cId="3797339640" sldId="379"/>
            <ac:grpSpMk id="531" creationId="{A53820AF-D8E7-FF6B-2B82-DC971A95134A}"/>
          </ac:grpSpMkLst>
        </pc:grpChg>
        <pc:grpChg chg="mod">
          <ac:chgData name="Ryan Knobel" userId="dc86dbbb8969adbe" providerId="LiveId" clId="{5B6AC26B-6BBE-4FAD-B09D-49AB4B423F68}" dt="2024-07-09T18:41:48.987" v="1166"/>
          <ac:grpSpMkLst>
            <pc:docMk/>
            <pc:sldMk cId="3797339640" sldId="379"/>
            <ac:grpSpMk id="532" creationId="{23B25D7C-339F-A196-5BD3-F550C45C81AE}"/>
          </ac:grpSpMkLst>
        </pc:grpChg>
        <pc:grpChg chg="mod">
          <ac:chgData name="Ryan Knobel" userId="dc86dbbb8969adbe" providerId="LiveId" clId="{5B6AC26B-6BBE-4FAD-B09D-49AB4B423F68}" dt="2024-07-09T18:41:48.987" v="1166"/>
          <ac:grpSpMkLst>
            <pc:docMk/>
            <pc:sldMk cId="3797339640" sldId="379"/>
            <ac:grpSpMk id="533" creationId="{89E7ECC3-7EAA-F2F3-DE11-410128DE8D98}"/>
          </ac:grpSpMkLst>
        </pc:grpChg>
        <pc:grpChg chg="mod">
          <ac:chgData name="Ryan Knobel" userId="dc86dbbb8969adbe" providerId="LiveId" clId="{5B6AC26B-6BBE-4FAD-B09D-49AB4B423F68}" dt="2024-07-09T18:41:48.987" v="1166"/>
          <ac:grpSpMkLst>
            <pc:docMk/>
            <pc:sldMk cId="3797339640" sldId="379"/>
            <ac:grpSpMk id="534" creationId="{A12E43A3-9DD0-A70A-6D58-3FADE4A11CBD}"/>
          </ac:grpSpMkLst>
        </pc:grpChg>
        <pc:grpChg chg="add mod">
          <ac:chgData name="Ryan Knobel" userId="dc86dbbb8969adbe" providerId="LiveId" clId="{5B6AC26B-6BBE-4FAD-B09D-49AB4B423F68}" dt="2024-07-09T18:43:17.264" v="1181" actId="164"/>
          <ac:grpSpMkLst>
            <pc:docMk/>
            <pc:sldMk cId="3797339640" sldId="379"/>
            <ac:grpSpMk id="563" creationId="{1FB61FA3-D16C-7983-3D06-44BD73EC5220}"/>
          </ac:grpSpMkLst>
        </pc:grpChg>
      </pc:sldChg>
      <pc:sldChg chg="delSp modSp add mod">
        <pc:chgData name="Ryan Knobel" userId="dc86dbbb8969adbe" providerId="LiveId" clId="{5B6AC26B-6BBE-4FAD-B09D-49AB4B423F68}" dt="2024-07-09T18:04:02.201" v="950" actId="207"/>
        <pc:sldMkLst>
          <pc:docMk/>
          <pc:sldMk cId="3881370448" sldId="380"/>
        </pc:sldMkLst>
        <pc:spChg chg="mod">
          <ac:chgData name="Ryan Knobel" userId="dc86dbbb8969adbe" providerId="LiveId" clId="{5B6AC26B-6BBE-4FAD-B09D-49AB4B423F68}" dt="2024-07-09T18:04:02.201" v="950" actId="207"/>
          <ac:spMkLst>
            <pc:docMk/>
            <pc:sldMk cId="3881370448" sldId="380"/>
            <ac:spMk id="4" creationId="{640B79BF-9330-DA16-1FD4-025F943273E5}"/>
          </ac:spMkLst>
        </pc:spChg>
        <pc:spChg chg="mod">
          <ac:chgData name="Ryan Knobel" userId="dc86dbbb8969adbe" providerId="LiveId" clId="{5B6AC26B-6BBE-4FAD-B09D-49AB4B423F68}" dt="2024-07-09T18:04:02.201" v="950" actId="207"/>
          <ac:spMkLst>
            <pc:docMk/>
            <pc:sldMk cId="3881370448" sldId="380"/>
            <ac:spMk id="5" creationId="{D5F39EBA-9DF9-649C-93C3-091C81CC968C}"/>
          </ac:spMkLst>
        </pc:spChg>
        <pc:spChg chg="mod">
          <ac:chgData name="Ryan Knobel" userId="dc86dbbb8969adbe" providerId="LiveId" clId="{5B6AC26B-6BBE-4FAD-B09D-49AB4B423F68}" dt="2024-07-09T18:04:02.201" v="950" actId="207"/>
          <ac:spMkLst>
            <pc:docMk/>
            <pc:sldMk cId="3881370448" sldId="380"/>
            <ac:spMk id="6" creationId="{BDFE1EB7-6A04-76B3-942D-060E4FBF6C31}"/>
          </ac:spMkLst>
        </pc:spChg>
        <pc:spChg chg="mod">
          <ac:chgData name="Ryan Knobel" userId="dc86dbbb8969adbe" providerId="LiveId" clId="{5B6AC26B-6BBE-4FAD-B09D-49AB4B423F68}" dt="2024-07-09T18:04:02.201" v="950" actId="207"/>
          <ac:spMkLst>
            <pc:docMk/>
            <pc:sldMk cId="3881370448" sldId="380"/>
            <ac:spMk id="7" creationId="{5B0B4C08-B155-1FF1-D7CF-654B3590650C}"/>
          </ac:spMkLst>
        </pc:spChg>
        <pc:spChg chg="mod">
          <ac:chgData name="Ryan Knobel" userId="dc86dbbb8969adbe" providerId="LiveId" clId="{5B6AC26B-6BBE-4FAD-B09D-49AB4B423F68}" dt="2024-07-09T18:04:02.201" v="950" actId="207"/>
          <ac:spMkLst>
            <pc:docMk/>
            <pc:sldMk cId="3881370448" sldId="380"/>
            <ac:spMk id="8" creationId="{1D364645-C5AC-EF8B-857A-52B8A5FD48D8}"/>
          </ac:spMkLst>
        </pc:spChg>
        <pc:spChg chg="mod">
          <ac:chgData name="Ryan Knobel" userId="dc86dbbb8969adbe" providerId="LiveId" clId="{5B6AC26B-6BBE-4FAD-B09D-49AB4B423F68}" dt="2024-07-09T18:04:02.201" v="950" actId="207"/>
          <ac:spMkLst>
            <pc:docMk/>
            <pc:sldMk cId="3881370448" sldId="380"/>
            <ac:spMk id="9" creationId="{E8C13FD8-27E5-41A1-C7B5-21F091321630}"/>
          </ac:spMkLst>
        </pc:spChg>
        <pc:spChg chg="mod">
          <ac:chgData name="Ryan Knobel" userId="dc86dbbb8969adbe" providerId="LiveId" clId="{5B6AC26B-6BBE-4FAD-B09D-49AB4B423F68}" dt="2024-07-09T18:04:02.201" v="950" actId="207"/>
          <ac:spMkLst>
            <pc:docMk/>
            <pc:sldMk cId="3881370448" sldId="380"/>
            <ac:spMk id="10" creationId="{D644F50C-3CC5-07DE-DD05-02BA969C189A}"/>
          </ac:spMkLst>
        </pc:spChg>
        <pc:spChg chg="del">
          <ac:chgData name="Ryan Knobel" userId="dc86dbbb8969adbe" providerId="LiveId" clId="{5B6AC26B-6BBE-4FAD-B09D-49AB4B423F68}" dt="2024-07-09T18:03:51.104" v="949" actId="478"/>
          <ac:spMkLst>
            <pc:docMk/>
            <pc:sldMk cId="3881370448" sldId="380"/>
            <ac:spMk id="12" creationId="{7E1D5B08-0B77-52AA-3475-B347A0A90A3F}"/>
          </ac:spMkLst>
        </pc:spChg>
        <pc:spChg chg="del">
          <ac:chgData name="Ryan Knobel" userId="dc86dbbb8969adbe" providerId="LiveId" clId="{5B6AC26B-6BBE-4FAD-B09D-49AB4B423F68}" dt="2024-07-09T18:03:51.104" v="949" actId="478"/>
          <ac:spMkLst>
            <pc:docMk/>
            <pc:sldMk cId="3881370448" sldId="380"/>
            <ac:spMk id="13" creationId="{376C93D6-3507-AD53-0223-2E187A604D05}"/>
          </ac:spMkLst>
        </pc:spChg>
        <pc:spChg chg="del">
          <ac:chgData name="Ryan Knobel" userId="dc86dbbb8969adbe" providerId="LiveId" clId="{5B6AC26B-6BBE-4FAD-B09D-49AB4B423F68}" dt="2024-07-09T18:03:51.104" v="949" actId="478"/>
          <ac:spMkLst>
            <pc:docMk/>
            <pc:sldMk cId="3881370448" sldId="380"/>
            <ac:spMk id="14" creationId="{260255A7-7CA7-0EC0-B46C-1F43EB869F34}"/>
          </ac:spMkLst>
        </pc:spChg>
        <pc:spChg chg="del">
          <ac:chgData name="Ryan Knobel" userId="dc86dbbb8969adbe" providerId="LiveId" clId="{5B6AC26B-6BBE-4FAD-B09D-49AB4B423F68}" dt="2024-07-09T18:03:51.104" v="949" actId="478"/>
          <ac:spMkLst>
            <pc:docMk/>
            <pc:sldMk cId="3881370448" sldId="380"/>
            <ac:spMk id="15" creationId="{47196C85-C25B-7053-D53A-6CC326220745}"/>
          </ac:spMkLst>
        </pc:spChg>
        <pc:spChg chg="del">
          <ac:chgData name="Ryan Knobel" userId="dc86dbbb8969adbe" providerId="LiveId" clId="{5B6AC26B-6BBE-4FAD-B09D-49AB4B423F68}" dt="2024-07-09T18:03:51.104" v="949" actId="478"/>
          <ac:spMkLst>
            <pc:docMk/>
            <pc:sldMk cId="3881370448" sldId="380"/>
            <ac:spMk id="16" creationId="{AF5BA6C5-6117-85AE-B8C8-8577B3543314}"/>
          </ac:spMkLst>
        </pc:spChg>
        <pc:spChg chg="del">
          <ac:chgData name="Ryan Knobel" userId="dc86dbbb8969adbe" providerId="LiveId" clId="{5B6AC26B-6BBE-4FAD-B09D-49AB4B423F68}" dt="2024-07-09T18:03:51.104" v="949" actId="478"/>
          <ac:spMkLst>
            <pc:docMk/>
            <pc:sldMk cId="3881370448" sldId="380"/>
            <ac:spMk id="17" creationId="{5C478904-771B-AC00-5FFF-A940FA90FE70}"/>
          </ac:spMkLst>
        </pc:spChg>
        <pc:spChg chg="del">
          <ac:chgData name="Ryan Knobel" userId="dc86dbbb8969adbe" providerId="LiveId" clId="{5B6AC26B-6BBE-4FAD-B09D-49AB4B423F68}" dt="2024-07-09T18:03:51.104" v="949" actId="478"/>
          <ac:spMkLst>
            <pc:docMk/>
            <pc:sldMk cId="3881370448" sldId="380"/>
            <ac:spMk id="21" creationId="{B80109D9-974B-E8A1-F787-8F124CF2D914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43" creationId="{0A703AB8-624C-6D1A-6DDB-786E7E1A5D3D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44" creationId="{F975A387-D9C1-294C-50FE-92871CA2D3A3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45" creationId="{070D5E62-6823-A417-D389-3909553105D5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46" creationId="{466A02E3-A29F-3728-7173-56F800D8D26C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47" creationId="{AE7B95AA-6498-AE85-DF19-57901E3E7386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48" creationId="{304D0EDC-6185-9FBD-329D-84DA0045BD15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49" creationId="{5E27581D-3D36-B923-4530-188206E2DE6E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51" creationId="{8C2A79B3-AD5C-C3F4-3856-3B96CAAD64CD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52" creationId="{583BF0DA-B0EE-715F-7C7C-5B5F1103BE3F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53" creationId="{86665C91-4EC4-0374-FFCA-C92032884706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54" creationId="{AC69966C-AB0B-89A7-DB3A-F13B1C3D51D8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55" creationId="{211E5507-032C-6CBF-48F3-56823C6E9055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56" creationId="{5803775D-CE74-5A09-7E73-69BDE218610A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57" creationId="{7728C732-D88B-8273-0AEE-F2D51CEE782E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59" creationId="{B7AB214B-984B-15F9-2716-5AE79810F095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60" creationId="{AF1D558B-D51E-8B43-1294-665278FCB437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61" creationId="{8F8704DD-14B5-2CEC-50E6-5F1E671D4288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62" creationId="{A633C15F-9B57-CDFF-62B0-0F686CCD0E45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63" creationId="{6271E733-F60E-FB63-599A-9AF47A929654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64" creationId="{38D56577-0E00-1A40-1254-9BEA527D8948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65" creationId="{8547F528-C339-D1D7-5D0D-FDB037261DC7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67" creationId="{FDD5AB0C-35B9-F83D-D6D1-6AA87705672B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68" creationId="{F9CEFE9F-5E8C-3F40-53C6-5930F8E674F2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69" creationId="{4168411F-6B4A-EE4A-44E3-E83B630B41C1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70" creationId="{33370D6E-04D3-E46D-67B0-4E58709FF565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71" creationId="{B34894A3-FA98-A97E-1D9E-B9F50C236979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72" creationId="{3ED442FB-DB26-9EF2-FEFB-99F52B5069A6}"/>
          </ac:spMkLst>
        </pc:spChg>
        <pc:spChg chg="del">
          <ac:chgData name="Ryan Knobel" userId="dc86dbbb8969adbe" providerId="LiveId" clId="{5B6AC26B-6BBE-4FAD-B09D-49AB4B423F68}" dt="2024-07-09T18:03:49.618" v="948" actId="478"/>
          <ac:spMkLst>
            <pc:docMk/>
            <pc:sldMk cId="3881370448" sldId="380"/>
            <ac:spMk id="73" creationId="{D8D646A7-A66E-8997-984E-57699BE853D2}"/>
          </ac:spMkLst>
        </pc:spChg>
      </pc:sldChg>
      <pc:sldChg chg="addSp delSp modSp add mod">
        <pc:chgData name="Ryan Knobel" userId="dc86dbbb8969adbe" providerId="LiveId" clId="{5B6AC26B-6BBE-4FAD-B09D-49AB4B423F68}" dt="2024-07-09T18:04:57.634" v="958" actId="207"/>
        <pc:sldMkLst>
          <pc:docMk/>
          <pc:sldMk cId="95230933" sldId="381"/>
        </pc:sldMkLst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4" creationId="{640B79BF-9330-DA16-1FD4-025F943273E5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5" creationId="{D5F39EBA-9DF9-649C-93C3-091C81CC968C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6" creationId="{BDFE1EB7-6A04-76B3-942D-060E4FBF6C31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7" creationId="{5B0B4C08-B155-1FF1-D7CF-654B3590650C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8" creationId="{1D364645-C5AC-EF8B-857A-52B8A5FD48D8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9" creationId="{E8C13FD8-27E5-41A1-C7B5-21F091321630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10" creationId="{D644F50C-3CC5-07DE-DD05-02BA969C189A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11" creationId="{76547817-2EC1-4959-3AC8-3A3F10483B21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12" creationId="{815A62C1-039E-9E29-2832-DF7B4E63DB46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13" creationId="{EBFFF952-0205-9C1B-8A92-B700176BFE95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14" creationId="{797AE949-669A-3D0F-3A3D-54A75621F816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15" creationId="{13D2CCE2-B539-C1F7-C09B-F2CC83BD6548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16" creationId="{856BEB8C-8134-3294-61C6-986AE528F3FB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17" creationId="{BCDE760E-48CE-29A6-26DB-423126E3C5BA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22" creationId="{A928FAEF-F4D7-1768-E96A-20DC86653B6E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23" creationId="{26D7AD00-E084-3D79-ED02-DC314F93AD9B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24" creationId="{D42247A5-8B55-CE26-AEB1-A1F4808FFF68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25" creationId="{940C8838-CDEE-BF5D-8C7B-C333BB30C8C0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30" creationId="{3FA50EBB-E144-B1CA-0CFC-A977CE489D20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31" creationId="{1BE9E037-8F54-5BED-7F5D-FADC1BE2F701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32" creationId="{27B3A7BF-4C3B-38C9-5ABA-2313102787C6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33" creationId="{BE55D2D2-A290-40B9-B726-4FA145217353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34" creationId="{8CE3F956-1641-C2D2-BDC8-B0D39D8F0DEE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35" creationId="{6062E500-BFE5-80B6-945E-0E07F645DF64}"/>
          </ac:spMkLst>
        </pc:spChg>
        <pc:spChg chg="mod topLvl">
          <ac:chgData name="Ryan Knobel" userId="dc86dbbb8969adbe" providerId="LiveId" clId="{5B6AC26B-6BBE-4FAD-B09D-49AB4B423F68}" dt="2024-07-09T18:04:25.714" v="954" actId="165"/>
          <ac:spMkLst>
            <pc:docMk/>
            <pc:sldMk cId="95230933" sldId="381"/>
            <ac:spMk id="36" creationId="{E360C02A-A345-51C1-3E96-F30002C314C1}"/>
          </ac:spMkLst>
        </pc:spChg>
        <pc:spChg chg="mod topLvl">
          <ac:chgData name="Ryan Knobel" userId="dc86dbbb8969adbe" providerId="LiveId" clId="{5B6AC26B-6BBE-4FAD-B09D-49AB4B423F68}" dt="2024-07-09T18:04:57.634" v="958" actId="207"/>
          <ac:spMkLst>
            <pc:docMk/>
            <pc:sldMk cId="95230933" sldId="381"/>
            <ac:spMk id="38" creationId="{FE370B19-306F-41B8-C469-1EFE94573C4C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39" creationId="{3DEC2FD5-8B13-5DC8-309B-C1235F48FFAB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40" creationId="{9198B44D-A074-F4FD-8794-8A309F27B88A}"/>
          </ac:spMkLst>
        </pc:spChg>
        <pc:spChg chg="del">
          <ac:chgData name="Ryan Knobel" userId="dc86dbbb8969adbe" providerId="LiveId" clId="{5B6AC26B-6BBE-4FAD-B09D-49AB4B423F68}" dt="2024-07-09T18:04:21.968" v="952" actId="478"/>
          <ac:spMkLst>
            <pc:docMk/>
            <pc:sldMk cId="95230933" sldId="381"/>
            <ac:spMk id="41" creationId="{F4A99776-D59E-A0AC-8339-2E9C766DFA5E}"/>
          </ac:spMkLst>
        </pc:spChg>
        <pc:spChg chg="mod topLvl">
          <ac:chgData name="Ryan Knobel" userId="dc86dbbb8969adbe" providerId="LiveId" clId="{5B6AC26B-6BBE-4FAD-B09D-49AB4B423F68}" dt="2024-07-09T18:04:57.634" v="958" actId="207"/>
          <ac:spMkLst>
            <pc:docMk/>
            <pc:sldMk cId="95230933" sldId="381"/>
            <ac:spMk id="42" creationId="{2C68C5EB-8072-2440-7A06-B5174ABDDF38}"/>
          </ac:spMkLst>
        </pc:spChg>
        <pc:spChg chg="mod topLvl">
          <ac:chgData name="Ryan Knobel" userId="dc86dbbb8969adbe" providerId="LiveId" clId="{5B6AC26B-6BBE-4FAD-B09D-49AB4B423F68}" dt="2024-07-09T18:04:57.634" v="958" actId="207"/>
          <ac:spMkLst>
            <pc:docMk/>
            <pc:sldMk cId="95230933" sldId="381"/>
            <ac:spMk id="43" creationId="{C1AD739E-DA6F-1382-650E-6AE67F20CB82}"/>
          </ac:spMkLst>
        </pc:spChg>
        <pc:spChg chg="mod topLvl">
          <ac:chgData name="Ryan Knobel" userId="dc86dbbb8969adbe" providerId="LiveId" clId="{5B6AC26B-6BBE-4FAD-B09D-49AB4B423F68}" dt="2024-07-09T18:04:57.634" v="958" actId="207"/>
          <ac:spMkLst>
            <pc:docMk/>
            <pc:sldMk cId="95230933" sldId="381"/>
            <ac:spMk id="44" creationId="{472B03DB-690F-7C06-BBC1-8AC5CE2542AE}"/>
          </ac:spMkLst>
        </pc:spChg>
        <pc:spChg chg="mod topLvl">
          <ac:chgData name="Ryan Knobel" userId="dc86dbbb8969adbe" providerId="LiveId" clId="{5B6AC26B-6BBE-4FAD-B09D-49AB4B423F68}" dt="2024-07-09T18:04:57.634" v="958" actId="207"/>
          <ac:spMkLst>
            <pc:docMk/>
            <pc:sldMk cId="95230933" sldId="381"/>
            <ac:spMk id="45" creationId="{A569D86D-70B7-CF89-7F57-FB59F42BF3EA}"/>
          </ac:spMkLst>
        </pc:spChg>
        <pc:spChg chg="mod topLvl">
          <ac:chgData name="Ryan Knobel" userId="dc86dbbb8969adbe" providerId="LiveId" clId="{5B6AC26B-6BBE-4FAD-B09D-49AB4B423F68}" dt="2024-07-09T18:04:57.634" v="958" actId="207"/>
          <ac:spMkLst>
            <pc:docMk/>
            <pc:sldMk cId="95230933" sldId="381"/>
            <ac:spMk id="46" creationId="{976744E1-0BB2-15FC-63FE-B0C30BA0C8E7}"/>
          </ac:spMkLst>
        </pc:spChg>
        <pc:spChg chg="mod topLvl">
          <ac:chgData name="Ryan Knobel" userId="dc86dbbb8969adbe" providerId="LiveId" clId="{5B6AC26B-6BBE-4FAD-B09D-49AB4B423F68}" dt="2024-07-09T18:04:57.634" v="958" actId="207"/>
          <ac:spMkLst>
            <pc:docMk/>
            <pc:sldMk cId="95230933" sldId="381"/>
            <ac:spMk id="47" creationId="{530E9A88-40AE-0DE5-368C-8797FB5A6671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49" creationId="{EA7F56E9-DA9B-65C4-58B5-CDEBF2ED0794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50" creationId="{F7B560EF-EBFF-7C7F-5A6F-67263AAB6B2D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51" creationId="{1CB1988C-66FE-35FA-1FF2-DA423AAF2346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52" creationId="{9E949D54-3020-7F34-51FC-F8F36E050560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53" creationId="{2CC19978-D6FA-CD69-9008-0529BB54FC36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54" creationId="{E96314E5-AEA8-B7AF-50B8-23B72F097B89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55" creationId="{1E88F2A2-19AD-835F-5646-191D315AC3EB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57" creationId="{6DB76F65-FEC5-3E32-4B7F-4AE4F3E32F12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58" creationId="{ED856EBE-3109-B9BF-D5F4-F008F8CB1592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59" creationId="{1D14D413-8306-9598-8D7A-FEDFFA830676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60" creationId="{4C4EB6CF-C7E3-2D7F-EFFE-D51AD44A8A70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61" creationId="{4CF05179-135C-1386-12EF-B417F87D6EE3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62" creationId="{89F96744-2AA7-3BA3-DB2A-3FAEF39FCE6A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63" creationId="{A7F0759E-216A-0BC7-0C6D-C3A92017E815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65" creationId="{B6EBA8E6-78F5-49A0-54E6-C4900725EF71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66" creationId="{6E2BD3FB-6094-14C9-A7B1-03DEACE33C3C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67" creationId="{81E4B820-D97D-19DE-E83A-3A0D3E412ACD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68" creationId="{01E1691C-FC39-51CC-46AD-849F89231224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69" creationId="{E8662C77-B03B-4037-485D-0BEB49E321C6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70" creationId="{1DEAEB91-F8B0-B8F4-21D4-7C2A3EF3E5C3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71" creationId="{63FFE2F6-F571-5CE0-7870-9897B8546C57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73" creationId="{68BBB68F-02D1-0338-C780-47B344D7C527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74" creationId="{6ADA8666-E34B-1509-10FD-0D274973C6D9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75" creationId="{66EFAFFE-8F5A-162C-A30B-5F10ED3FFFDE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76" creationId="{F49278D3-4928-BC06-703C-2B10DFCDD17A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77" creationId="{843EC095-5AA3-267C-BAA6-488493F92F62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78" creationId="{84E858C7-0CF7-0E0D-9C72-F7B1BF0547E4}"/>
          </ac:spMkLst>
        </pc:spChg>
        <pc:spChg chg="del mod topLvl">
          <ac:chgData name="Ryan Knobel" userId="dc86dbbb8969adbe" providerId="LiveId" clId="{5B6AC26B-6BBE-4FAD-B09D-49AB4B423F68}" dt="2024-07-09T18:04:46.410" v="957" actId="478"/>
          <ac:spMkLst>
            <pc:docMk/>
            <pc:sldMk cId="95230933" sldId="381"/>
            <ac:spMk id="79" creationId="{B70896FB-9521-82F4-0257-B804FA53B9F3}"/>
          </ac:spMkLst>
        </pc:spChg>
        <pc:grpChg chg="add del mod">
          <ac:chgData name="Ryan Knobel" userId="dc86dbbb8969adbe" providerId="LiveId" clId="{5B6AC26B-6BBE-4FAD-B09D-49AB4B423F68}" dt="2024-07-09T18:04:25.714" v="954" actId="165"/>
          <ac:grpSpMkLst>
            <pc:docMk/>
            <pc:sldMk cId="95230933" sldId="381"/>
            <ac:grpSpMk id="3" creationId="{149011F1-5C42-332B-2A5B-DD5E3C036871}"/>
          </ac:grpSpMkLst>
        </pc:grpChg>
        <pc:grpChg chg="add del mod">
          <ac:chgData name="Ryan Knobel" userId="dc86dbbb8969adbe" providerId="LiveId" clId="{5B6AC26B-6BBE-4FAD-B09D-49AB4B423F68}" dt="2024-07-09T18:04:25.714" v="954" actId="165"/>
          <ac:grpSpMkLst>
            <pc:docMk/>
            <pc:sldMk cId="95230933" sldId="381"/>
            <ac:grpSpMk id="21" creationId="{8A708003-9066-3162-BC62-953A03B931F2}"/>
          </ac:grpSpMkLst>
        </pc:grpChg>
        <pc:grpChg chg="add del mod">
          <ac:chgData name="Ryan Knobel" userId="dc86dbbb8969adbe" providerId="LiveId" clId="{5B6AC26B-6BBE-4FAD-B09D-49AB4B423F68}" dt="2024-07-09T18:04:25.714" v="954" actId="165"/>
          <ac:grpSpMkLst>
            <pc:docMk/>
            <pc:sldMk cId="95230933" sldId="381"/>
            <ac:grpSpMk id="37" creationId="{A7E63F86-8C64-E5D0-E4AE-97C07B80A654}"/>
          </ac:grpSpMkLst>
        </pc:grpChg>
        <pc:grpChg chg="add del mod">
          <ac:chgData name="Ryan Knobel" userId="dc86dbbb8969adbe" providerId="LiveId" clId="{5B6AC26B-6BBE-4FAD-B09D-49AB4B423F68}" dt="2024-07-09T18:04:25.714" v="954" actId="165"/>
          <ac:grpSpMkLst>
            <pc:docMk/>
            <pc:sldMk cId="95230933" sldId="381"/>
            <ac:grpSpMk id="48" creationId="{F38C0A8D-EF6E-821D-C9B2-BF41894BF281}"/>
          </ac:grpSpMkLst>
        </pc:grpChg>
        <pc:grpChg chg="add del mod">
          <ac:chgData name="Ryan Knobel" userId="dc86dbbb8969adbe" providerId="LiveId" clId="{5B6AC26B-6BBE-4FAD-B09D-49AB4B423F68}" dt="2024-07-09T18:04:25.714" v="954" actId="165"/>
          <ac:grpSpMkLst>
            <pc:docMk/>
            <pc:sldMk cId="95230933" sldId="381"/>
            <ac:grpSpMk id="56" creationId="{9AB06F43-9C9D-13D0-D71D-F59547697110}"/>
          </ac:grpSpMkLst>
        </pc:grpChg>
        <pc:grpChg chg="add del mod">
          <ac:chgData name="Ryan Knobel" userId="dc86dbbb8969adbe" providerId="LiveId" clId="{5B6AC26B-6BBE-4FAD-B09D-49AB4B423F68}" dt="2024-07-09T18:04:25.714" v="954" actId="165"/>
          <ac:grpSpMkLst>
            <pc:docMk/>
            <pc:sldMk cId="95230933" sldId="381"/>
            <ac:grpSpMk id="64" creationId="{AD26B11A-031A-1353-4AB3-293E970D5DF0}"/>
          </ac:grpSpMkLst>
        </pc:grpChg>
        <pc:grpChg chg="add del mod">
          <ac:chgData name="Ryan Knobel" userId="dc86dbbb8969adbe" providerId="LiveId" clId="{5B6AC26B-6BBE-4FAD-B09D-49AB4B423F68}" dt="2024-07-09T18:04:25.714" v="954" actId="165"/>
          <ac:grpSpMkLst>
            <pc:docMk/>
            <pc:sldMk cId="95230933" sldId="381"/>
            <ac:grpSpMk id="72" creationId="{0C4B943D-5B00-0022-D226-24E3F35A85FE}"/>
          </ac:grpSpMkLst>
        </pc:grpChg>
      </pc:sldChg>
      <pc:sldChg chg="delSp modSp add mod">
        <pc:chgData name="Ryan Knobel" userId="dc86dbbb8969adbe" providerId="LiveId" clId="{5B6AC26B-6BBE-4FAD-B09D-49AB4B423F68}" dt="2024-07-09T18:05:20.222" v="962" actId="207"/>
        <pc:sldMkLst>
          <pc:docMk/>
          <pc:sldMk cId="1648936720" sldId="382"/>
        </pc:sldMkLst>
        <pc:spChg chg="mod">
          <ac:chgData name="Ryan Knobel" userId="dc86dbbb8969adbe" providerId="LiveId" clId="{5B6AC26B-6BBE-4FAD-B09D-49AB4B423F68}" dt="2024-07-09T18:05:20.222" v="962" actId="207"/>
          <ac:spMkLst>
            <pc:docMk/>
            <pc:sldMk cId="1648936720" sldId="382"/>
            <ac:spMk id="22" creationId="{A928FAEF-F4D7-1768-E96A-20DC86653B6E}"/>
          </ac:spMkLst>
        </pc:spChg>
        <pc:spChg chg="mod">
          <ac:chgData name="Ryan Knobel" userId="dc86dbbb8969adbe" providerId="LiveId" clId="{5B6AC26B-6BBE-4FAD-B09D-49AB4B423F68}" dt="2024-07-09T18:05:20.222" v="962" actId="207"/>
          <ac:spMkLst>
            <pc:docMk/>
            <pc:sldMk cId="1648936720" sldId="382"/>
            <ac:spMk id="31" creationId="{1BE9E037-8F54-5BED-7F5D-FADC1BE2F701}"/>
          </ac:spMkLst>
        </pc:spChg>
        <pc:spChg chg="mod">
          <ac:chgData name="Ryan Knobel" userId="dc86dbbb8969adbe" providerId="LiveId" clId="{5B6AC26B-6BBE-4FAD-B09D-49AB4B423F68}" dt="2024-07-09T18:05:20.222" v="962" actId="207"/>
          <ac:spMkLst>
            <pc:docMk/>
            <pc:sldMk cId="1648936720" sldId="382"/>
            <ac:spMk id="32" creationId="{27B3A7BF-4C3B-38C9-5ABA-2313102787C6}"/>
          </ac:spMkLst>
        </pc:spChg>
        <pc:spChg chg="mod">
          <ac:chgData name="Ryan Knobel" userId="dc86dbbb8969adbe" providerId="LiveId" clId="{5B6AC26B-6BBE-4FAD-B09D-49AB4B423F68}" dt="2024-07-09T18:05:20.222" v="962" actId="207"/>
          <ac:spMkLst>
            <pc:docMk/>
            <pc:sldMk cId="1648936720" sldId="382"/>
            <ac:spMk id="33" creationId="{BE55D2D2-A290-40B9-B726-4FA145217353}"/>
          </ac:spMkLst>
        </pc:spChg>
        <pc:spChg chg="mod">
          <ac:chgData name="Ryan Knobel" userId="dc86dbbb8969adbe" providerId="LiveId" clId="{5B6AC26B-6BBE-4FAD-B09D-49AB4B423F68}" dt="2024-07-09T18:05:20.222" v="962" actId="207"/>
          <ac:spMkLst>
            <pc:docMk/>
            <pc:sldMk cId="1648936720" sldId="382"/>
            <ac:spMk id="34" creationId="{8CE3F956-1641-C2D2-BDC8-B0D39D8F0DEE}"/>
          </ac:spMkLst>
        </pc:spChg>
        <pc:spChg chg="mod">
          <ac:chgData name="Ryan Knobel" userId="dc86dbbb8969adbe" providerId="LiveId" clId="{5B6AC26B-6BBE-4FAD-B09D-49AB4B423F68}" dt="2024-07-09T18:05:20.222" v="962" actId="207"/>
          <ac:spMkLst>
            <pc:docMk/>
            <pc:sldMk cId="1648936720" sldId="382"/>
            <ac:spMk id="35" creationId="{6062E500-BFE5-80B6-945E-0E07F645DF64}"/>
          </ac:spMkLst>
        </pc:spChg>
        <pc:spChg chg="mod">
          <ac:chgData name="Ryan Knobel" userId="dc86dbbb8969adbe" providerId="LiveId" clId="{5B6AC26B-6BBE-4FAD-B09D-49AB4B423F68}" dt="2024-07-09T18:05:20.222" v="962" actId="207"/>
          <ac:spMkLst>
            <pc:docMk/>
            <pc:sldMk cId="1648936720" sldId="382"/>
            <ac:spMk id="36" creationId="{E360C02A-A345-51C1-3E96-F30002C314C1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57" creationId="{6DB76F65-FEC5-3E32-4B7F-4AE4F3E32F12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58" creationId="{ED856EBE-3109-B9BF-D5F4-F008F8CB1592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59" creationId="{1D14D413-8306-9598-8D7A-FEDFFA830676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60" creationId="{4C4EB6CF-C7E3-2D7F-EFFE-D51AD44A8A70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61" creationId="{4CF05179-135C-1386-12EF-B417F87D6EE3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62" creationId="{89F96744-2AA7-3BA3-DB2A-3FAEF39FCE6A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63" creationId="{A7F0759E-216A-0BC7-0C6D-C3A92017E815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65" creationId="{B6EBA8E6-78F5-49A0-54E6-C4900725EF71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66" creationId="{6E2BD3FB-6094-14C9-A7B1-03DEACE33C3C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67" creationId="{81E4B820-D97D-19DE-E83A-3A0D3E412ACD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68" creationId="{01E1691C-FC39-51CC-46AD-849F89231224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69" creationId="{E8662C77-B03B-4037-485D-0BEB49E321C6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70" creationId="{1DEAEB91-F8B0-B8F4-21D4-7C2A3EF3E5C3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71" creationId="{63FFE2F6-F571-5CE0-7870-9897B8546C57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73" creationId="{68BBB68F-02D1-0338-C780-47B344D7C527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74" creationId="{6ADA8666-E34B-1509-10FD-0D274973C6D9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75" creationId="{66EFAFFE-8F5A-162C-A30B-5F10ED3FFFDE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76" creationId="{F49278D3-4928-BC06-703C-2B10DFCDD17A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77" creationId="{843EC095-5AA3-267C-BAA6-488493F92F62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78" creationId="{84E858C7-0CF7-0E0D-9C72-F7B1BF0547E4}"/>
          </ac:spMkLst>
        </pc:spChg>
        <pc:spChg chg="del">
          <ac:chgData name="Ryan Knobel" userId="dc86dbbb8969adbe" providerId="LiveId" clId="{5B6AC26B-6BBE-4FAD-B09D-49AB4B423F68}" dt="2024-07-09T18:05:12.588" v="961" actId="478"/>
          <ac:spMkLst>
            <pc:docMk/>
            <pc:sldMk cId="1648936720" sldId="382"/>
            <ac:spMk id="79" creationId="{B70896FB-9521-82F4-0257-B804FA53B9F3}"/>
          </ac:spMkLst>
        </pc:spChg>
      </pc:sldChg>
      <pc:sldChg chg="delSp modSp add mod">
        <pc:chgData name="Ryan Knobel" userId="dc86dbbb8969adbe" providerId="LiveId" clId="{5B6AC26B-6BBE-4FAD-B09D-49AB4B423F68}" dt="2024-07-09T18:05:35.774" v="964" actId="207"/>
        <pc:sldMkLst>
          <pc:docMk/>
          <pc:sldMk cId="3224884538" sldId="383"/>
        </pc:sldMkLst>
        <pc:spChg chg="mod">
          <ac:chgData name="Ryan Knobel" userId="dc86dbbb8969adbe" providerId="LiveId" clId="{5B6AC26B-6BBE-4FAD-B09D-49AB4B423F68}" dt="2024-07-09T18:05:35.774" v="964" actId="207"/>
          <ac:spMkLst>
            <pc:docMk/>
            <pc:sldMk cId="3224884538" sldId="383"/>
            <ac:spMk id="49" creationId="{EA7F56E9-DA9B-65C4-58B5-CDEBF2ED0794}"/>
          </ac:spMkLst>
        </pc:spChg>
        <pc:spChg chg="mod">
          <ac:chgData name="Ryan Knobel" userId="dc86dbbb8969adbe" providerId="LiveId" clId="{5B6AC26B-6BBE-4FAD-B09D-49AB4B423F68}" dt="2024-07-09T18:05:35.774" v="964" actId="207"/>
          <ac:spMkLst>
            <pc:docMk/>
            <pc:sldMk cId="3224884538" sldId="383"/>
            <ac:spMk id="50" creationId="{F7B560EF-EBFF-7C7F-5A6F-67263AAB6B2D}"/>
          </ac:spMkLst>
        </pc:spChg>
        <pc:spChg chg="mod">
          <ac:chgData name="Ryan Knobel" userId="dc86dbbb8969adbe" providerId="LiveId" clId="{5B6AC26B-6BBE-4FAD-B09D-49AB4B423F68}" dt="2024-07-09T18:05:35.774" v="964" actId="207"/>
          <ac:spMkLst>
            <pc:docMk/>
            <pc:sldMk cId="3224884538" sldId="383"/>
            <ac:spMk id="51" creationId="{1CB1988C-66FE-35FA-1FF2-DA423AAF2346}"/>
          </ac:spMkLst>
        </pc:spChg>
        <pc:spChg chg="mod">
          <ac:chgData name="Ryan Knobel" userId="dc86dbbb8969adbe" providerId="LiveId" clId="{5B6AC26B-6BBE-4FAD-B09D-49AB4B423F68}" dt="2024-07-09T18:05:35.774" v="964" actId="207"/>
          <ac:spMkLst>
            <pc:docMk/>
            <pc:sldMk cId="3224884538" sldId="383"/>
            <ac:spMk id="52" creationId="{9E949D54-3020-7F34-51FC-F8F36E050560}"/>
          </ac:spMkLst>
        </pc:spChg>
        <pc:spChg chg="mod">
          <ac:chgData name="Ryan Knobel" userId="dc86dbbb8969adbe" providerId="LiveId" clId="{5B6AC26B-6BBE-4FAD-B09D-49AB4B423F68}" dt="2024-07-09T18:05:35.774" v="964" actId="207"/>
          <ac:spMkLst>
            <pc:docMk/>
            <pc:sldMk cId="3224884538" sldId="383"/>
            <ac:spMk id="53" creationId="{2CC19978-D6FA-CD69-9008-0529BB54FC36}"/>
          </ac:spMkLst>
        </pc:spChg>
        <pc:spChg chg="mod">
          <ac:chgData name="Ryan Knobel" userId="dc86dbbb8969adbe" providerId="LiveId" clId="{5B6AC26B-6BBE-4FAD-B09D-49AB4B423F68}" dt="2024-07-09T18:05:35.774" v="964" actId="207"/>
          <ac:spMkLst>
            <pc:docMk/>
            <pc:sldMk cId="3224884538" sldId="383"/>
            <ac:spMk id="54" creationId="{E96314E5-AEA8-B7AF-50B8-23B72F097B89}"/>
          </ac:spMkLst>
        </pc:spChg>
        <pc:spChg chg="mod">
          <ac:chgData name="Ryan Knobel" userId="dc86dbbb8969adbe" providerId="LiveId" clId="{5B6AC26B-6BBE-4FAD-B09D-49AB4B423F68}" dt="2024-07-09T18:05:35.774" v="964" actId="207"/>
          <ac:spMkLst>
            <pc:docMk/>
            <pc:sldMk cId="3224884538" sldId="383"/>
            <ac:spMk id="55" creationId="{1E88F2A2-19AD-835F-5646-191D315AC3EB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65" creationId="{B6EBA8E6-78F5-49A0-54E6-C4900725EF71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66" creationId="{6E2BD3FB-6094-14C9-A7B1-03DEACE33C3C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67" creationId="{81E4B820-D97D-19DE-E83A-3A0D3E412ACD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68" creationId="{01E1691C-FC39-51CC-46AD-849F89231224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69" creationId="{E8662C77-B03B-4037-485D-0BEB49E321C6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70" creationId="{1DEAEB91-F8B0-B8F4-21D4-7C2A3EF3E5C3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71" creationId="{63FFE2F6-F571-5CE0-7870-9897B8546C57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73" creationId="{68BBB68F-02D1-0338-C780-47B344D7C527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74" creationId="{6ADA8666-E34B-1509-10FD-0D274973C6D9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75" creationId="{66EFAFFE-8F5A-162C-A30B-5F10ED3FFFDE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76" creationId="{F49278D3-4928-BC06-703C-2B10DFCDD17A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77" creationId="{843EC095-5AA3-267C-BAA6-488493F92F62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78" creationId="{84E858C7-0CF7-0E0D-9C72-F7B1BF0547E4}"/>
          </ac:spMkLst>
        </pc:spChg>
        <pc:spChg chg="del">
          <ac:chgData name="Ryan Knobel" userId="dc86dbbb8969adbe" providerId="LiveId" clId="{5B6AC26B-6BBE-4FAD-B09D-49AB4B423F68}" dt="2024-07-09T18:05:26.869" v="963" actId="478"/>
          <ac:spMkLst>
            <pc:docMk/>
            <pc:sldMk cId="3224884538" sldId="383"/>
            <ac:spMk id="79" creationId="{B70896FB-9521-82F4-0257-B804FA53B9F3}"/>
          </ac:spMkLst>
        </pc:spChg>
      </pc:sldChg>
      <pc:sldChg chg="delSp modSp add mod">
        <pc:chgData name="Ryan Knobel" userId="dc86dbbb8969adbe" providerId="LiveId" clId="{5B6AC26B-6BBE-4FAD-B09D-49AB4B423F68}" dt="2024-07-09T18:05:53.269" v="967" actId="207"/>
        <pc:sldMkLst>
          <pc:docMk/>
          <pc:sldMk cId="3959502277" sldId="384"/>
        </pc:sldMkLst>
        <pc:spChg chg="mod">
          <ac:chgData name="Ryan Knobel" userId="dc86dbbb8969adbe" providerId="LiveId" clId="{5B6AC26B-6BBE-4FAD-B09D-49AB4B423F68}" dt="2024-07-09T18:05:53.269" v="967" actId="207"/>
          <ac:spMkLst>
            <pc:docMk/>
            <pc:sldMk cId="3959502277" sldId="384"/>
            <ac:spMk id="57" creationId="{6DB76F65-FEC5-3E32-4B7F-4AE4F3E32F12}"/>
          </ac:spMkLst>
        </pc:spChg>
        <pc:spChg chg="mod">
          <ac:chgData name="Ryan Knobel" userId="dc86dbbb8969adbe" providerId="LiveId" clId="{5B6AC26B-6BBE-4FAD-B09D-49AB4B423F68}" dt="2024-07-09T18:05:53.269" v="967" actId="207"/>
          <ac:spMkLst>
            <pc:docMk/>
            <pc:sldMk cId="3959502277" sldId="384"/>
            <ac:spMk id="58" creationId="{ED856EBE-3109-B9BF-D5F4-F008F8CB1592}"/>
          </ac:spMkLst>
        </pc:spChg>
        <pc:spChg chg="mod">
          <ac:chgData name="Ryan Knobel" userId="dc86dbbb8969adbe" providerId="LiveId" clId="{5B6AC26B-6BBE-4FAD-B09D-49AB4B423F68}" dt="2024-07-09T18:05:53.269" v="967" actId="207"/>
          <ac:spMkLst>
            <pc:docMk/>
            <pc:sldMk cId="3959502277" sldId="384"/>
            <ac:spMk id="59" creationId="{1D14D413-8306-9598-8D7A-FEDFFA830676}"/>
          </ac:spMkLst>
        </pc:spChg>
        <pc:spChg chg="mod">
          <ac:chgData name="Ryan Knobel" userId="dc86dbbb8969adbe" providerId="LiveId" clId="{5B6AC26B-6BBE-4FAD-B09D-49AB4B423F68}" dt="2024-07-09T18:05:53.269" v="967" actId="207"/>
          <ac:spMkLst>
            <pc:docMk/>
            <pc:sldMk cId="3959502277" sldId="384"/>
            <ac:spMk id="60" creationId="{4C4EB6CF-C7E3-2D7F-EFFE-D51AD44A8A70}"/>
          </ac:spMkLst>
        </pc:spChg>
        <pc:spChg chg="mod">
          <ac:chgData name="Ryan Knobel" userId="dc86dbbb8969adbe" providerId="LiveId" clId="{5B6AC26B-6BBE-4FAD-B09D-49AB4B423F68}" dt="2024-07-09T18:05:53.269" v="967" actId="207"/>
          <ac:spMkLst>
            <pc:docMk/>
            <pc:sldMk cId="3959502277" sldId="384"/>
            <ac:spMk id="61" creationId="{4CF05179-135C-1386-12EF-B417F87D6EE3}"/>
          </ac:spMkLst>
        </pc:spChg>
        <pc:spChg chg="mod">
          <ac:chgData name="Ryan Knobel" userId="dc86dbbb8969adbe" providerId="LiveId" clId="{5B6AC26B-6BBE-4FAD-B09D-49AB4B423F68}" dt="2024-07-09T18:05:53.269" v="967" actId="207"/>
          <ac:spMkLst>
            <pc:docMk/>
            <pc:sldMk cId="3959502277" sldId="384"/>
            <ac:spMk id="62" creationId="{89F96744-2AA7-3BA3-DB2A-3FAEF39FCE6A}"/>
          </ac:spMkLst>
        </pc:spChg>
        <pc:spChg chg="mod">
          <ac:chgData name="Ryan Knobel" userId="dc86dbbb8969adbe" providerId="LiveId" clId="{5B6AC26B-6BBE-4FAD-B09D-49AB4B423F68}" dt="2024-07-09T18:05:53.269" v="967" actId="207"/>
          <ac:spMkLst>
            <pc:docMk/>
            <pc:sldMk cId="3959502277" sldId="384"/>
            <ac:spMk id="63" creationId="{A7F0759E-216A-0BC7-0C6D-C3A92017E815}"/>
          </ac:spMkLst>
        </pc:spChg>
        <pc:spChg chg="del">
          <ac:chgData name="Ryan Knobel" userId="dc86dbbb8969adbe" providerId="LiveId" clId="{5B6AC26B-6BBE-4FAD-B09D-49AB4B423F68}" dt="2024-07-09T18:05:46.053" v="966" actId="478"/>
          <ac:spMkLst>
            <pc:docMk/>
            <pc:sldMk cId="3959502277" sldId="384"/>
            <ac:spMk id="73" creationId="{68BBB68F-02D1-0338-C780-47B344D7C527}"/>
          </ac:spMkLst>
        </pc:spChg>
        <pc:spChg chg="del">
          <ac:chgData name="Ryan Knobel" userId="dc86dbbb8969adbe" providerId="LiveId" clId="{5B6AC26B-6BBE-4FAD-B09D-49AB4B423F68}" dt="2024-07-09T18:05:46.053" v="966" actId="478"/>
          <ac:spMkLst>
            <pc:docMk/>
            <pc:sldMk cId="3959502277" sldId="384"/>
            <ac:spMk id="74" creationId="{6ADA8666-E34B-1509-10FD-0D274973C6D9}"/>
          </ac:spMkLst>
        </pc:spChg>
        <pc:spChg chg="del">
          <ac:chgData name="Ryan Knobel" userId="dc86dbbb8969adbe" providerId="LiveId" clId="{5B6AC26B-6BBE-4FAD-B09D-49AB4B423F68}" dt="2024-07-09T18:05:46.053" v="966" actId="478"/>
          <ac:spMkLst>
            <pc:docMk/>
            <pc:sldMk cId="3959502277" sldId="384"/>
            <ac:spMk id="75" creationId="{66EFAFFE-8F5A-162C-A30B-5F10ED3FFFDE}"/>
          </ac:spMkLst>
        </pc:spChg>
        <pc:spChg chg="del">
          <ac:chgData name="Ryan Knobel" userId="dc86dbbb8969adbe" providerId="LiveId" clId="{5B6AC26B-6BBE-4FAD-B09D-49AB4B423F68}" dt="2024-07-09T18:05:46.053" v="966" actId="478"/>
          <ac:spMkLst>
            <pc:docMk/>
            <pc:sldMk cId="3959502277" sldId="384"/>
            <ac:spMk id="76" creationId="{F49278D3-4928-BC06-703C-2B10DFCDD17A}"/>
          </ac:spMkLst>
        </pc:spChg>
        <pc:spChg chg="del">
          <ac:chgData name="Ryan Knobel" userId="dc86dbbb8969adbe" providerId="LiveId" clId="{5B6AC26B-6BBE-4FAD-B09D-49AB4B423F68}" dt="2024-07-09T18:05:46.053" v="966" actId="478"/>
          <ac:spMkLst>
            <pc:docMk/>
            <pc:sldMk cId="3959502277" sldId="384"/>
            <ac:spMk id="77" creationId="{843EC095-5AA3-267C-BAA6-488493F92F62}"/>
          </ac:spMkLst>
        </pc:spChg>
        <pc:spChg chg="del">
          <ac:chgData name="Ryan Knobel" userId="dc86dbbb8969adbe" providerId="LiveId" clId="{5B6AC26B-6BBE-4FAD-B09D-49AB4B423F68}" dt="2024-07-09T18:05:46.053" v="966" actId="478"/>
          <ac:spMkLst>
            <pc:docMk/>
            <pc:sldMk cId="3959502277" sldId="384"/>
            <ac:spMk id="78" creationId="{84E858C7-0CF7-0E0D-9C72-F7B1BF0547E4}"/>
          </ac:spMkLst>
        </pc:spChg>
        <pc:spChg chg="del">
          <ac:chgData name="Ryan Knobel" userId="dc86dbbb8969adbe" providerId="LiveId" clId="{5B6AC26B-6BBE-4FAD-B09D-49AB4B423F68}" dt="2024-07-09T18:05:46.053" v="966" actId="478"/>
          <ac:spMkLst>
            <pc:docMk/>
            <pc:sldMk cId="3959502277" sldId="384"/>
            <ac:spMk id="79" creationId="{B70896FB-9521-82F4-0257-B804FA53B9F3}"/>
          </ac:spMkLst>
        </pc:spChg>
      </pc:sldChg>
      <pc:sldChg chg="addSp delSp modSp add mod">
        <pc:chgData name="Ryan Knobel" userId="dc86dbbb8969adbe" providerId="LiveId" clId="{5B6AC26B-6BBE-4FAD-B09D-49AB4B423F68}" dt="2024-07-09T18:14:50.906" v="982" actId="478"/>
        <pc:sldMkLst>
          <pc:docMk/>
          <pc:sldMk cId="1042777372" sldId="385"/>
        </pc:sldMkLst>
        <pc:spChg chg="mod">
          <ac:chgData name="Ryan Knobel" userId="dc86dbbb8969adbe" providerId="LiveId" clId="{5B6AC26B-6BBE-4FAD-B09D-49AB4B423F68}" dt="2024-07-09T18:14:38.535" v="978"/>
          <ac:spMkLst>
            <pc:docMk/>
            <pc:sldMk cId="1042777372" sldId="385"/>
            <ac:spMk id="4" creationId="{FF6EA88D-6987-0DDA-A230-1C53A543A887}"/>
          </ac:spMkLst>
        </pc:spChg>
        <pc:spChg chg="mod">
          <ac:chgData name="Ryan Knobel" userId="dc86dbbb8969adbe" providerId="LiveId" clId="{5B6AC26B-6BBE-4FAD-B09D-49AB4B423F68}" dt="2024-07-09T18:14:38.535" v="978"/>
          <ac:spMkLst>
            <pc:docMk/>
            <pc:sldMk cId="1042777372" sldId="385"/>
            <ac:spMk id="5" creationId="{3F537D56-E667-EC5C-DE36-53794407AD7C}"/>
          </ac:spMkLst>
        </pc:spChg>
        <pc:spChg chg="mod">
          <ac:chgData name="Ryan Knobel" userId="dc86dbbb8969adbe" providerId="LiveId" clId="{5B6AC26B-6BBE-4FAD-B09D-49AB4B423F68}" dt="2024-07-09T18:14:38.535" v="978"/>
          <ac:spMkLst>
            <pc:docMk/>
            <pc:sldMk cId="1042777372" sldId="385"/>
            <ac:spMk id="6" creationId="{B4287C57-8CC0-ACBA-6E16-7B9F9BAFA769}"/>
          </ac:spMkLst>
        </pc:spChg>
        <pc:spChg chg="mod">
          <ac:chgData name="Ryan Knobel" userId="dc86dbbb8969adbe" providerId="LiveId" clId="{5B6AC26B-6BBE-4FAD-B09D-49AB4B423F68}" dt="2024-07-09T18:14:38.535" v="978"/>
          <ac:spMkLst>
            <pc:docMk/>
            <pc:sldMk cId="1042777372" sldId="385"/>
            <ac:spMk id="7" creationId="{DD9DDCE3-6788-8603-9577-5A4594A16C24}"/>
          </ac:spMkLst>
        </pc:spChg>
        <pc:spChg chg="mod">
          <ac:chgData name="Ryan Knobel" userId="dc86dbbb8969adbe" providerId="LiveId" clId="{5B6AC26B-6BBE-4FAD-B09D-49AB4B423F68}" dt="2024-07-09T18:14:38.535" v="978"/>
          <ac:spMkLst>
            <pc:docMk/>
            <pc:sldMk cId="1042777372" sldId="385"/>
            <ac:spMk id="8" creationId="{FAD7820B-A768-FB89-3AFF-9C43721505DD}"/>
          </ac:spMkLst>
        </pc:spChg>
        <pc:spChg chg="mod">
          <ac:chgData name="Ryan Knobel" userId="dc86dbbb8969adbe" providerId="LiveId" clId="{5B6AC26B-6BBE-4FAD-B09D-49AB4B423F68}" dt="2024-07-09T18:14:38.535" v="978"/>
          <ac:spMkLst>
            <pc:docMk/>
            <pc:sldMk cId="1042777372" sldId="385"/>
            <ac:spMk id="9" creationId="{D79A15ED-5DE6-F87F-7EA4-B2ABD999C51C}"/>
          </ac:spMkLst>
        </pc:spChg>
        <pc:spChg chg="mod">
          <ac:chgData name="Ryan Knobel" userId="dc86dbbb8969adbe" providerId="LiveId" clId="{5B6AC26B-6BBE-4FAD-B09D-49AB4B423F68}" dt="2024-07-09T18:14:38.535" v="978"/>
          <ac:spMkLst>
            <pc:docMk/>
            <pc:sldMk cId="1042777372" sldId="385"/>
            <ac:spMk id="10" creationId="{BBE31DF1-EF95-AC46-135E-62582BDD2B6A}"/>
          </ac:spMkLst>
        </pc:spChg>
        <pc:spChg chg="mod">
          <ac:chgData name="Ryan Knobel" userId="dc86dbbb8969adbe" providerId="LiveId" clId="{5B6AC26B-6BBE-4FAD-B09D-49AB4B423F68}" dt="2024-07-09T18:06:05.464" v="968" actId="207"/>
          <ac:spMkLst>
            <pc:docMk/>
            <pc:sldMk cId="1042777372" sldId="385"/>
            <ac:spMk id="65" creationId="{B6EBA8E6-78F5-49A0-54E6-C4900725EF71}"/>
          </ac:spMkLst>
        </pc:spChg>
        <pc:spChg chg="mod">
          <ac:chgData name="Ryan Knobel" userId="dc86dbbb8969adbe" providerId="LiveId" clId="{5B6AC26B-6BBE-4FAD-B09D-49AB4B423F68}" dt="2024-07-09T18:06:05.464" v="968" actId="207"/>
          <ac:spMkLst>
            <pc:docMk/>
            <pc:sldMk cId="1042777372" sldId="385"/>
            <ac:spMk id="66" creationId="{6E2BD3FB-6094-14C9-A7B1-03DEACE33C3C}"/>
          </ac:spMkLst>
        </pc:spChg>
        <pc:spChg chg="mod">
          <ac:chgData name="Ryan Knobel" userId="dc86dbbb8969adbe" providerId="LiveId" clId="{5B6AC26B-6BBE-4FAD-B09D-49AB4B423F68}" dt="2024-07-09T18:06:05.464" v="968" actId="207"/>
          <ac:spMkLst>
            <pc:docMk/>
            <pc:sldMk cId="1042777372" sldId="385"/>
            <ac:spMk id="67" creationId="{81E4B820-D97D-19DE-E83A-3A0D3E412ACD}"/>
          </ac:spMkLst>
        </pc:spChg>
        <pc:spChg chg="mod">
          <ac:chgData name="Ryan Knobel" userId="dc86dbbb8969adbe" providerId="LiveId" clId="{5B6AC26B-6BBE-4FAD-B09D-49AB4B423F68}" dt="2024-07-09T18:06:05.464" v="968" actId="207"/>
          <ac:spMkLst>
            <pc:docMk/>
            <pc:sldMk cId="1042777372" sldId="385"/>
            <ac:spMk id="68" creationId="{01E1691C-FC39-51CC-46AD-849F89231224}"/>
          </ac:spMkLst>
        </pc:spChg>
        <pc:spChg chg="mod">
          <ac:chgData name="Ryan Knobel" userId="dc86dbbb8969adbe" providerId="LiveId" clId="{5B6AC26B-6BBE-4FAD-B09D-49AB4B423F68}" dt="2024-07-09T18:06:05.464" v="968" actId="207"/>
          <ac:spMkLst>
            <pc:docMk/>
            <pc:sldMk cId="1042777372" sldId="385"/>
            <ac:spMk id="69" creationId="{E8662C77-B03B-4037-485D-0BEB49E321C6}"/>
          </ac:spMkLst>
        </pc:spChg>
        <pc:spChg chg="mod">
          <ac:chgData name="Ryan Knobel" userId="dc86dbbb8969adbe" providerId="LiveId" clId="{5B6AC26B-6BBE-4FAD-B09D-49AB4B423F68}" dt="2024-07-09T18:06:05.464" v="968" actId="207"/>
          <ac:spMkLst>
            <pc:docMk/>
            <pc:sldMk cId="1042777372" sldId="385"/>
            <ac:spMk id="70" creationId="{1DEAEB91-F8B0-B8F4-21D4-7C2A3EF3E5C3}"/>
          </ac:spMkLst>
        </pc:spChg>
        <pc:spChg chg="mod">
          <ac:chgData name="Ryan Knobel" userId="dc86dbbb8969adbe" providerId="LiveId" clId="{5B6AC26B-6BBE-4FAD-B09D-49AB4B423F68}" dt="2024-07-09T18:06:05.464" v="968" actId="207"/>
          <ac:spMkLst>
            <pc:docMk/>
            <pc:sldMk cId="1042777372" sldId="385"/>
            <ac:spMk id="71" creationId="{63FFE2F6-F571-5CE0-7870-9897B8546C57}"/>
          </ac:spMkLst>
        </pc:spChg>
        <pc:grpChg chg="add del mod">
          <ac:chgData name="Ryan Knobel" userId="dc86dbbb8969adbe" providerId="LiveId" clId="{5B6AC26B-6BBE-4FAD-B09D-49AB4B423F68}" dt="2024-07-09T18:14:50.906" v="982" actId="478"/>
          <ac:grpSpMkLst>
            <pc:docMk/>
            <pc:sldMk cId="1042777372" sldId="385"/>
            <ac:grpSpMk id="3" creationId="{EE9B2B51-3498-FFA2-48CF-F17C1E2634AA}"/>
          </ac:grpSpMkLst>
        </pc:grpChg>
      </pc:sldChg>
      <pc:sldChg chg="delSp modSp add mod">
        <pc:chgData name="Ryan Knobel" userId="dc86dbbb8969adbe" providerId="LiveId" clId="{5B6AC26B-6BBE-4FAD-B09D-49AB4B423F68}" dt="2024-07-09T18:16:53.759" v="1008" actId="207"/>
        <pc:sldMkLst>
          <pc:docMk/>
          <pc:sldMk cId="596292418" sldId="386"/>
        </pc:sldMkLst>
        <pc:spChg chg="mod topLvl">
          <ac:chgData name="Ryan Knobel" userId="dc86dbbb8969adbe" providerId="LiveId" clId="{5B6AC26B-6BBE-4FAD-B09D-49AB4B423F68}" dt="2024-07-09T18:16:53.759" v="1008" actId="207"/>
          <ac:spMkLst>
            <pc:docMk/>
            <pc:sldMk cId="596292418" sldId="386"/>
            <ac:spMk id="76" creationId="{A3B9459C-5B9C-DD8B-D83C-A3781932BD3A}"/>
          </ac:spMkLst>
        </pc:spChg>
        <pc:spChg chg="mod topLvl">
          <ac:chgData name="Ryan Knobel" userId="dc86dbbb8969adbe" providerId="LiveId" clId="{5B6AC26B-6BBE-4FAD-B09D-49AB4B423F68}" dt="2024-07-09T18:16:53.759" v="1008" actId="207"/>
          <ac:spMkLst>
            <pc:docMk/>
            <pc:sldMk cId="596292418" sldId="386"/>
            <ac:spMk id="77" creationId="{D4554431-3089-608A-E99F-5E564408BA9D}"/>
          </ac:spMkLst>
        </pc:spChg>
        <pc:spChg chg="mod topLvl">
          <ac:chgData name="Ryan Knobel" userId="dc86dbbb8969adbe" providerId="LiveId" clId="{5B6AC26B-6BBE-4FAD-B09D-49AB4B423F68}" dt="2024-07-09T18:16:53.759" v="1008" actId="207"/>
          <ac:spMkLst>
            <pc:docMk/>
            <pc:sldMk cId="596292418" sldId="386"/>
            <ac:spMk id="78" creationId="{87CC5283-FA60-91FC-E443-0F4CEF7FF905}"/>
          </ac:spMkLst>
        </pc:spChg>
        <pc:spChg chg="mod topLvl">
          <ac:chgData name="Ryan Knobel" userId="dc86dbbb8969adbe" providerId="LiveId" clId="{5B6AC26B-6BBE-4FAD-B09D-49AB4B423F68}" dt="2024-07-09T18:16:53.759" v="1008" actId="207"/>
          <ac:spMkLst>
            <pc:docMk/>
            <pc:sldMk cId="596292418" sldId="386"/>
            <ac:spMk id="79" creationId="{4B5DC3AB-A2D5-E6D5-35F1-C0E7BEC210A0}"/>
          </ac:spMkLst>
        </pc:spChg>
        <pc:spChg chg="mod topLvl">
          <ac:chgData name="Ryan Knobel" userId="dc86dbbb8969adbe" providerId="LiveId" clId="{5B6AC26B-6BBE-4FAD-B09D-49AB4B423F68}" dt="2024-07-09T18:16:53.759" v="1008" actId="207"/>
          <ac:spMkLst>
            <pc:docMk/>
            <pc:sldMk cId="596292418" sldId="386"/>
            <ac:spMk id="80" creationId="{DE0295E3-B9F9-1F08-A598-DEA5E8F2AAC9}"/>
          </ac:spMkLst>
        </pc:spChg>
        <pc:spChg chg="mod topLvl">
          <ac:chgData name="Ryan Knobel" userId="dc86dbbb8969adbe" providerId="LiveId" clId="{5B6AC26B-6BBE-4FAD-B09D-49AB4B423F68}" dt="2024-07-09T18:16:53.759" v="1008" actId="207"/>
          <ac:spMkLst>
            <pc:docMk/>
            <pc:sldMk cId="596292418" sldId="386"/>
            <ac:spMk id="81" creationId="{2E8FF406-8454-6B6E-F949-54B2B0F3BC78}"/>
          </ac:spMkLst>
        </pc:spChg>
        <pc:spChg chg="mod topLvl">
          <ac:chgData name="Ryan Knobel" userId="dc86dbbb8969adbe" providerId="LiveId" clId="{5B6AC26B-6BBE-4FAD-B09D-49AB4B423F68}" dt="2024-07-09T18:16:53.759" v="1008" actId="207"/>
          <ac:spMkLst>
            <pc:docMk/>
            <pc:sldMk cId="596292418" sldId="386"/>
            <ac:spMk id="82" creationId="{3FF84E1B-8D5B-35A4-BCFC-403132BC50AA}"/>
          </ac:spMkLst>
        </pc:spChg>
        <pc:spChg chg="mod topLvl">
          <ac:chgData name="Ryan Knobel" userId="dc86dbbb8969adbe" providerId="LiveId" clId="{5B6AC26B-6BBE-4FAD-B09D-49AB4B423F68}" dt="2024-07-09T18:16:37.446" v="1005" actId="165"/>
          <ac:spMkLst>
            <pc:docMk/>
            <pc:sldMk cId="596292418" sldId="386"/>
            <ac:spMk id="84" creationId="{E5E7CA29-E7F5-D69B-624B-3C39E3F20F54}"/>
          </ac:spMkLst>
        </pc:spChg>
        <pc:spChg chg="mod topLvl">
          <ac:chgData name="Ryan Knobel" userId="dc86dbbb8969adbe" providerId="LiveId" clId="{5B6AC26B-6BBE-4FAD-B09D-49AB4B423F68}" dt="2024-07-09T18:16:37.446" v="1005" actId="165"/>
          <ac:spMkLst>
            <pc:docMk/>
            <pc:sldMk cId="596292418" sldId="386"/>
            <ac:spMk id="85" creationId="{C5F52234-25AA-4AA2-E755-BDFA8E4A0E8C}"/>
          </ac:spMkLst>
        </pc:spChg>
        <pc:spChg chg="mod topLvl">
          <ac:chgData name="Ryan Knobel" userId="dc86dbbb8969adbe" providerId="LiveId" clId="{5B6AC26B-6BBE-4FAD-B09D-49AB4B423F68}" dt="2024-07-09T18:16:37.446" v="1005" actId="165"/>
          <ac:spMkLst>
            <pc:docMk/>
            <pc:sldMk cId="596292418" sldId="386"/>
            <ac:spMk id="86" creationId="{23BF3ACE-3152-93E1-BEE1-1B7E9D77DE39}"/>
          </ac:spMkLst>
        </pc:spChg>
        <pc:spChg chg="mod topLvl">
          <ac:chgData name="Ryan Knobel" userId="dc86dbbb8969adbe" providerId="LiveId" clId="{5B6AC26B-6BBE-4FAD-B09D-49AB4B423F68}" dt="2024-07-09T18:16:37.446" v="1005" actId="165"/>
          <ac:spMkLst>
            <pc:docMk/>
            <pc:sldMk cId="596292418" sldId="386"/>
            <ac:spMk id="87" creationId="{CE99A2C8-1D02-B798-741C-10B7152093B4}"/>
          </ac:spMkLst>
        </pc:spChg>
        <pc:spChg chg="mod topLvl">
          <ac:chgData name="Ryan Knobel" userId="dc86dbbb8969adbe" providerId="LiveId" clId="{5B6AC26B-6BBE-4FAD-B09D-49AB4B423F68}" dt="2024-07-09T18:16:37.446" v="1005" actId="165"/>
          <ac:spMkLst>
            <pc:docMk/>
            <pc:sldMk cId="596292418" sldId="386"/>
            <ac:spMk id="88" creationId="{4F51BD2E-FA38-C8D5-CA5C-E84128526826}"/>
          </ac:spMkLst>
        </pc:spChg>
        <pc:spChg chg="mod topLvl">
          <ac:chgData name="Ryan Knobel" userId="dc86dbbb8969adbe" providerId="LiveId" clId="{5B6AC26B-6BBE-4FAD-B09D-49AB4B423F68}" dt="2024-07-09T18:16:37.446" v="1005" actId="165"/>
          <ac:spMkLst>
            <pc:docMk/>
            <pc:sldMk cId="596292418" sldId="386"/>
            <ac:spMk id="89" creationId="{2F308CFC-612D-DA5F-5E2A-62B5916646D7}"/>
          </ac:spMkLst>
        </pc:spChg>
        <pc:spChg chg="mod topLvl">
          <ac:chgData name="Ryan Knobel" userId="dc86dbbb8969adbe" providerId="LiveId" clId="{5B6AC26B-6BBE-4FAD-B09D-49AB4B423F68}" dt="2024-07-09T18:16:37.446" v="1005" actId="165"/>
          <ac:spMkLst>
            <pc:docMk/>
            <pc:sldMk cId="596292418" sldId="386"/>
            <ac:spMk id="90" creationId="{FE24CAA0-71E4-ED37-9EAC-997AABEF2486}"/>
          </ac:spMkLst>
        </pc:spChg>
        <pc:grpChg chg="del">
          <ac:chgData name="Ryan Knobel" userId="dc86dbbb8969adbe" providerId="LiveId" clId="{5B6AC26B-6BBE-4FAD-B09D-49AB4B423F68}" dt="2024-07-09T18:16:41.824" v="1006" actId="165"/>
          <ac:grpSpMkLst>
            <pc:docMk/>
            <pc:sldMk cId="596292418" sldId="386"/>
            <ac:grpSpMk id="75" creationId="{BBA560E1-2C0F-9026-3303-8F827A8457EB}"/>
          </ac:grpSpMkLst>
        </pc:grpChg>
        <pc:grpChg chg="del">
          <ac:chgData name="Ryan Knobel" userId="dc86dbbb8969adbe" providerId="LiveId" clId="{5B6AC26B-6BBE-4FAD-B09D-49AB4B423F68}" dt="2024-07-09T18:16:37.446" v="1005" actId="165"/>
          <ac:grpSpMkLst>
            <pc:docMk/>
            <pc:sldMk cId="596292418" sldId="386"/>
            <ac:grpSpMk id="83" creationId="{9BF418AD-5842-ED5C-8E99-7E700F942A7B}"/>
          </ac:grpSpMkLst>
        </pc:grpChg>
        <pc:grpChg chg="del">
          <ac:chgData name="Ryan Knobel" userId="dc86dbbb8969adbe" providerId="LiveId" clId="{5B6AC26B-6BBE-4FAD-B09D-49AB4B423F68}" dt="2024-07-09T18:16:32.396" v="1004" actId="478"/>
          <ac:grpSpMkLst>
            <pc:docMk/>
            <pc:sldMk cId="596292418" sldId="386"/>
            <ac:grpSpMk id="91" creationId="{579F224D-3DF1-C17E-F2EF-C63D6436A6A1}"/>
          </ac:grpSpMkLst>
        </pc:grpChg>
        <pc:grpChg chg="del">
          <ac:chgData name="Ryan Knobel" userId="dc86dbbb8969adbe" providerId="LiveId" clId="{5B6AC26B-6BBE-4FAD-B09D-49AB4B423F68}" dt="2024-07-09T18:16:30.927" v="1003" actId="478"/>
          <ac:grpSpMkLst>
            <pc:docMk/>
            <pc:sldMk cId="596292418" sldId="386"/>
            <ac:grpSpMk id="99" creationId="{0A3E404A-98F9-D422-E83B-A367A406DEC5}"/>
          </ac:grpSpMkLst>
        </pc:grpChg>
        <pc:grpChg chg="del">
          <ac:chgData name="Ryan Knobel" userId="dc86dbbb8969adbe" providerId="LiveId" clId="{5B6AC26B-6BBE-4FAD-B09D-49AB4B423F68}" dt="2024-07-09T18:16:30.927" v="1003" actId="478"/>
          <ac:grpSpMkLst>
            <pc:docMk/>
            <pc:sldMk cId="596292418" sldId="386"/>
            <ac:grpSpMk id="107" creationId="{B53D8C11-6C18-CB85-832E-9043A3CDB0D2}"/>
          </ac:grpSpMkLst>
        </pc:grpChg>
        <pc:grpChg chg="del">
          <ac:chgData name="Ryan Knobel" userId="dc86dbbb8969adbe" providerId="LiveId" clId="{5B6AC26B-6BBE-4FAD-B09D-49AB4B423F68}" dt="2024-07-09T18:16:30.927" v="1003" actId="478"/>
          <ac:grpSpMkLst>
            <pc:docMk/>
            <pc:sldMk cId="596292418" sldId="386"/>
            <ac:grpSpMk id="115" creationId="{001C400D-AEE9-70C4-4CB6-009AF1EFDA11}"/>
          </ac:grpSpMkLst>
        </pc:grpChg>
        <pc:grpChg chg="del">
          <ac:chgData name="Ryan Knobel" userId="dc86dbbb8969adbe" providerId="LiveId" clId="{5B6AC26B-6BBE-4FAD-B09D-49AB4B423F68}" dt="2024-07-09T18:16:30.927" v="1003" actId="478"/>
          <ac:grpSpMkLst>
            <pc:docMk/>
            <pc:sldMk cId="596292418" sldId="386"/>
            <ac:grpSpMk id="123" creationId="{4CDEB8B1-A4AC-4D2E-BF9B-CD86CA83DC52}"/>
          </ac:grpSpMkLst>
        </pc:grpChg>
      </pc:sldChg>
      <pc:sldChg chg="delSp modSp add mod">
        <pc:chgData name="Ryan Knobel" userId="dc86dbbb8969adbe" providerId="LiveId" clId="{5B6AC26B-6BBE-4FAD-B09D-49AB4B423F68}" dt="2024-07-09T18:17:18.499" v="1012" actId="207"/>
        <pc:sldMkLst>
          <pc:docMk/>
          <pc:sldMk cId="1472406210" sldId="387"/>
        </pc:sldMkLst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76" creationId="{A3B9459C-5B9C-DD8B-D83C-A3781932BD3A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77" creationId="{D4554431-3089-608A-E99F-5E564408BA9D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78" creationId="{87CC5283-FA60-91FC-E443-0F4CEF7FF905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79" creationId="{4B5DC3AB-A2D5-E6D5-35F1-C0E7BEC210A0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80" creationId="{DE0295E3-B9F9-1F08-A598-DEA5E8F2AAC9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81" creationId="{2E8FF406-8454-6B6E-F949-54B2B0F3BC78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82" creationId="{3FF84E1B-8D5B-35A4-BCFC-403132BC50AA}"/>
          </ac:spMkLst>
        </pc:spChg>
        <pc:spChg chg="mod topLvl">
          <ac:chgData name="Ryan Knobel" userId="dc86dbbb8969adbe" providerId="LiveId" clId="{5B6AC26B-6BBE-4FAD-B09D-49AB4B423F68}" dt="2024-07-09T18:17:18.499" v="1012" actId="207"/>
          <ac:spMkLst>
            <pc:docMk/>
            <pc:sldMk cId="1472406210" sldId="387"/>
            <ac:spMk id="84" creationId="{E5E7CA29-E7F5-D69B-624B-3C39E3F20F54}"/>
          </ac:spMkLst>
        </pc:spChg>
        <pc:spChg chg="mod topLvl">
          <ac:chgData name="Ryan Knobel" userId="dc86dbbb8969adbe" providerId="LiveId" clId="{5B6AC26B-6BBE-4FAD-B09D-49AB4B423F68}" dt="2024-07-09T18:17:18.499" v="1012" actId="207"/>
          <ac:spMkLst>
            <pc:docMk/>
            <pc:sldMk cId="1472406210" sldId="387"/>
            <ac:spMk id="85" creationId="{C5F52234-25AA-4AA2-E755-BDFA8E4A0E8C}"/>
          </ac:spMkLst>
        </pc:spChg>
        <pc:spChg chg="mod topLvl">
          <ac:chgData name="Ryan Knobel" userId="dc86dbbb8969adbe" providerId="LiveId" clId="{5B6AC26B-6BBE-4FAD-B09D-49AB4B423F68}" dt="2024-07-09T18:17:18.499" v="1012" actId="207"/>
          <ac:spMkLst>
            <pc:docMk/>
            <pc:sldMk cId="1472406210" sldId="387"/>
            <ac:spMk id="86" creationId="{23BF3ACE-3152-93E1-BEE1-1B7E9D77DE39}"/>
          </ac:spMkLst>
        </pc:spChg>
        <pc:spChg chg="mod topLvl">
          <ac:chgData name="Ryan Knobel" userId="dc86dbbb8969adbe" providerId="LiveId" clId="{5B6AC26B-6BBE-4FAD-B09D-49AB4B423F68}" dt="2024-07-09T18:17:18.499" v="1012" actId="207"/>
          <ac:spMkLst>
            <pc:docMk/>
            <pc:sldMk cId="1472406210" sldId="387"/>
            <ac:spMk id="87" creationId="{CE99A2C8-1D02-B798-741C-10B7152093B4}"/>
          </ac:spMkLst>
        </pc:spChg>
        <pc:spChg chg="mod topLvl">
          <ac:chgData name="Ryan Knobel" userId="dc86dbbb8969adbe" providerId="LiveId" clId="{5B6AC26B-6BBE-4FAD-B09D-49AB4B423F68}" dt="2024-07-09T18:17:18.499" v="1012" actId="207"/>
          <ac:spMkLst>
            <pc:docMk/>
            <pc:sldMk cId="1472406210" sldId="387"/>
            <ac:spMk id="88" creationId="{4F51BD2E-FA38-C8D5-CA5C-E84128526826}"/>
          </ac:spMkLst>
        </pc:spChg>
        <pc:spChg chg="mod topLvl">
          <ac:chgData name="Ryan Knobel" userId="dc86dbbb8969adbe" providerId="LiveId" clId="{5B6AC26B-6BBE-4FAD-B09D-49AB4B423F68}" dt="2024-07-09T18:17:18.499" v="1012" actId="207"/>
          <ac:spMkLst>
            <pc:docMk/>
            <pc:sldMk cId="1472406210" sldId="387"/>
            <ac:spMk id="89" creationId="{2F308CFC-612D-DA5F-5E2A-62B5916646D7}"/>
          </ac:spMkLst>
        </pc:spChg>
        <pc:spChg chg="mod topLvl">
          <ac:chgData name="Ryan Knobel" userId="dc86dbbb8969adbe" providerId="LiveId" clId="{5B6AC26B-6BBE-4FAD-B09D-49AB4B423F68}" dt="2024-07-09T18:17:18.499" v="1012" actId="207"/>
          <ac:spMkLst>
            <pc:docMk/>
            <pc:sldMk cId="1472406210" sldId="387"/>
            <ac:spMk id="90" creationId="{FE24CAA0-71E4-ED37-9EAC-997AABEF2486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92" creationId="{1E0471B7-EB28-D76B-24BB-41C005D166DF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93" creationId="{C1A9DACA-0347-C2E0-6863-D8618B360588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94" creationId="{9BC5B6E1-F08F-BB9B-AFC4-88550E4E6C2B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95" creationId="{807C09C7-A80F-8614-B4DE-9275D5BA33D5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96" creationId="{04585658-FF9A-67BF-68BC-48551DD029AB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97" creationId="{8A235080-4CF3-FEC5-6933-CD22636F9B72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98" creationId="{03C9E955-C680-AD96-8A99-902066CA4D8F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100" creationId="{6C215A36-D1DE-6614-D64C-4026E2E9EE9C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101" creationId="{CE76F3D5-5736-1B2E-5FDE-B1D871C94FCF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102" creationId="{FC2DE676-F9C7-DE2D-A34C-7773CB94EB3C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103" creationId="{F2DCD4D6-2AE2-03F9-D00D-EBD04EE21EAA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104" creationId="{41029A3B-562B-D2B8-CB08-A345456A6590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105" creationId="{E0238C8F-A8F0-405D-EF6C-BAAEA097D196}"/>
          </ac:spMkLst>
        </pc:spChg>
        <pc:spChg chg="mod topLvl">
          <ac:chgData name="Ryan Knobel" userId="dc86dbbb8969adbe" providerId="LiveId" clId="{5B6AC26B-6BBE-4FAD-B09D-49AB4B423F68}" dt="2024-07-09T18:17:04.489" v="1010" actId="165"/>
          <ac:spMkLst>
            <pc:docMk/>
            <pc:sldMk cId="1472406210" sldId="387"/>
            <ac:spMk id="106" creationId="{A9D032CA-4F2E-7B82-0906-2EFB1D444DB8}"/>
          </ac:spMkLst>
        </pc:spChg>
        <pc:grpChg chg="del">
          <ac:chgData name="Ryan Knobel" userId="dc86dbbb8969adbe" providerId="LiveId" clId="{5B6AC26B-6BBE-4FAD-B09D-49AB4B423F68}" dt="2024-07-09T18:17:04.489" v="1010" actId="165"/>
          <ac:grpSpMkLst>
            <pc:docMk/>
            <pc:sldMk cId="1472406210" sldId="387"/>
            <ac:grpSpMk id="75" creationId="{BBA560E1-2C0F-9026-3303-8F827A8457EB}"/>
          </ac:grpSpMkLst>
        </pc:grpChg>
        <pc:grpChg chg="del">
          <ac:chgData name="Ryan Knobel" userId="dc86dbbb8969adbe" providerId="LiveId" clId="{5B6AC26B-6BBE-4FAD-B09D-49AB4B423F68}" dt="2024-07-09T18:17:04.489" v="1010" actId="165"/>
          <ac:grpSpMkLst>
            <pc:docMk/>
            <pc:sldMk cId="1472406210" sldId="387"/>
            <ac:grpSpMk id="83" creationId="{9BF418AD-5842-ED5C-8E99-7E700F942A7B}"/>
          </ac:grpSpMkLst>
        </pc:grpChg>
        <pc:grpChg chg="del">
          <ac:chgData name="Ryan Knobel" userId="dc86dbbb8969adbe" providerId="LiveId" clId="{5B6AC26B-6BBE-4FAD-B09D-49AB4B423F68}" dt="2024-07-09T18:17:04.489" v="1010" actId="165"/>
          <ac:grpSpMkLst>
            <pc:docMk/>
            <pc:sldMk cId="1472406210" sldId="387"/>
            <ac:grpSpMk id="91" creationId="{579F224D-3DF1-C17E-F2EF-C63D6436A6A1}"/>
          </ac:grpSpMkLst>
        </pc:grpChg>
        <pc:grpChg chg="del">
          <ac:chgData name="Ryan Knobel" userId="dc86dbbb8969adbe" providerId="LiveId" clId="{5B6AC26B-6BBE-4FAD-B09D-49AB4B423F68}" dt="2024-07-09T18:17:04.489" v="1010" actId="165"/>
          <ac:grpSpMkLst>
            <pc:docMk/>
            <pc:sldMk cId="1472406210" sldId="387"/>
            <ac:grpSpMk id="99" creationId="{0A3E404A-98F9-D422-E83B-A367A406DEC5}"/>
          </ac:grpSpMkLst>
        </pc:grpChg>
        <pc:grpChg chg="del">
          <ac:chgData name="Ryan Knobel" userId="dc86dbbb8969adbe" providerId="LiveId" clId="{5B6AC26B-6BBE-4FAD-B09D-49AB4B423F68}" dt="2024-07-09T18:17:00.164" v="1009" actId="478"/>
          <ac:grpSpMkLst>
            <pc:docMk/>
            <pc:sldMk cId="1472406210" sldId="387"/>
            <ac:grpSpMk id="107" creationId="{B53D8C11-6C18-CB85-832E-9043A3CDB0D2}"/>
          </ac:grpSpMkLst>
        </pc:grpChg>
        <pc:grpChg chg="del">
          <ac:chgData name="Ryan Knobel" userId="dc86dbbb8969adbe" providerId="LiveId" clId="{5B6AC26B-6BBE-4FAD-B09D-49AB4B423F68}" dt="2024-07-09T18:17:00.164" v="1009" actId="478"/>
          <ac:grpSpMkLst>
            <pc:docMk/>
            <pc:sldMk cId="1472406210" sldId="387"/>
            <ac:grpSpMk id="115" creationId="{001C400D-AEE9-70C4-4CB6-009AF1EFDA11}"/>
          </ac:grpSpMkLst>
        </pc:grpChg>
        <pc:grpChg chg="del">
          <ac:chgData name="Ryan Knobel" userId="dc86dbbb8969adbe" providerId="LiveId" clId="{5B6AC26B-6BBE-4FAD-B09D-49AB4B423F68}" dt="2024-07-09T18:17:00.164" v="1009" actId="478"/>
          <ac:grpSpMkLst>
            <pc:docMk/>
            <pc:sldMk cId="1472406210" sldId="387"/>
            <ac:grpSpMk id="123" creationId="{4CDEB8B1-A4AC-4D2E-BF9B-CD86CA83DC52}"/>
          </ac:grpSpMkLst>
        </pc:grpChg>
      </pc:sldChg>
      <pc:sldChg chg="add">
        <pc:chgData name="Ryan Knobel" userId="dc86dbbb8969adbe" providerId="LiveId" clId="{5B6AC26B-6BBE-4FAD-B09D-49AB4B423F68}" dt="2024-07-09T18:16:13.046" v="1000" actId="2890"/>
        <pc:sldMkLst>
          <pc:docMk/>
          <pc:sldMk cId="86344381" sldId="388"/>
        </pc:sldMkLst>
      </pc:sldChg>
      <pc:sldChg chg="modSp add mod">
        <pc:chgData name="Ryan Knobel" userId="dc86dbbb8969adbe" providerId="LiveId" clId="{5B6AC26B-6BBE-4FAD-B09D-49AB4B423F68}" dt="2024-07-09T20:46:30.816" v="1192" actId="1076"/>
        <pc:sldMkLst>
          <pc:docMk/>
          <pc:sldMk cId="3283426995" sldId="389"/>
        </pc:sldMkLst>
        <pc:spChg chg="mod">
          <ac:chgData name="Ryan Knobel" userId="dc86dbbb8969adbe" providerId="LiveId" clId="{5B6AC26B-6BBE-4FAD-B09D-49AB4B423F68}" dt="2024-07-09T20:46:30.816" v="1192" actId="1076"/>
          <ac:spMkLst>
            <pc:docMk/>
            <pc:sldMk cId="3283426995" sldId="389"/>
            <ac:spMk id="23" creationId="{4D23211F-C76E-B9B4-F265-DAF46D7A419A}"/>
          </ac:spMkLst>
        </pc:spChg>
      </pc:sldChg>
      <pc:sldChg chg="modSp add mod">
        <pc:chgData name="Ryan Knobel" userId="dc86dbbb8969adbe" providerId="LiveId" clId="{5B6AC26B-6BBE-4FAD-B09D-49AB4B423F68}" dt="2024-07-09T20:46:49.496" v="1194" actId="1076"/>
        <pc:sldMkLst>
          <pc:docMk/>
          <pc:sldMk cId="2284521297" sldId="390"/>
        </pc:sldMkLst>
        <pc:spChg chg="mod">
          <ac:chgData name="Ryan Knobel" userId="dc86dbbb8969adbe" providerId="LiveId" clId="{5B6AC26B-6BBE-4FAD-B09D-49AB4B423F68}" dt="2024-07-09T20:46:49.496" v="1194" actId="1076"/>
          <ac:spMkLst>
            <pc:docMk/>
            <pc:sldMk cId="2284521297" sldId="390"/>
            <ac:spMk id="20" creationId="{A40D4488-177E-FB5D-A60B-42E8174F587C}"/>
          </ac:spMkLst>
        </pc:spChg>
      </pc:sldChg>
      <pc:sldChg chg="addSp delSp modSp add mod delAnim">
        <pc:chgData name="Ryan Knobel" userId="dc86dbbb8969adbe" providerId="LiveId" clId="{5B6AC26B-6BBE-4FAD-B09D-49AB4B423F68}" dt="2024-07-11T17:20:42.609" v="1396" actId="1036"/>
        <pc:sldMkLst>
          <pc:docMk/>
          <pc:sldMk cId="3409240805" sldId="391"/>
        </pc:sldMkLst>
        <pc:spChg chg="del">
          <ac:chgData name="Ryan Knobel" userId="dc86dbbb8969adbe" providerId="LiveId" clId="{5B6AC26B-6BBE-4FAD-B09D-49AB4B423F68}" dt="2024-07-11T17:11:55.604" v="1285" actId="478"/>
          <ac:spMkLst>
            <pc:docMk/>
            <pc:sldMk cId="3409240805" sldId="391"/>
            <ac:spMk id="4" creationId="{7A0EDBB3-71D8-10EA-59A5-26EF7B203889}"/>
          </ac:spMkLst>
        </pc:spChg>
        <pc:spChg chg="add mod">
          <ac:chgData name="Ryan Knobel" userId="dc86dbbb8969adbe" providerId="LiveId" clId="{5B6AC26B-6BBE-4FAD-B09D-49AB4B423F68}" dt="2024-07-11T17:12:33.828" v="1294" actId="14100"/>
          <ac:spMkLst>
            <pc:docMk/>
            <pc:sldMk cId="3409240805" sldId="391"/>
            <ac:spMk id="5" creationId="{46BFD615-EC58-1228-358E-9A4F3DEF4682}"/>
          </ac:spMkLst>
        </pc:spChg>
        <pc:spChg chg="add mod">
          <ac:chgData name="Ryan Knobel" userId="dc86dbbb8969adbe" providerId="LiveId" clId="{5B6AC26B-6BBE-4FAD-B09D-49AB4B423F68}" dt="2024-07-11T17:13:21.625" v="1296" actId="1076"/>
          <ac:spMkLst>
            <pc:docMk/>
            <pc:sldMk cId="3409240805" sldId="391"/>
            <ac:spMk id="6" creationId="{FDC77EFF-99CD-044C-2046-0D8CC9165BDC}"/>
          </ac:spMkLst>
        </pc:spChg>
        <pc:spChg chg="add mod">
          <ac:chgData name="Ryan Knobel" userId="dc86dbbb8969adbe" providerId="LiveId" clId="{5B6AC26B-6BBE-4FAD-B09D-49AB4B423F68}" dt="2024-07-11T17:13:25.587" v="1298" actId="1076"/>
          <ac:spMkLst>
            <pc:docMk/>
            <pc:sldMk cId="3409240805" sldId="391"/>
            <ac:spMk id="11" creationId="{26C05329-9E6F-AE27-B6B4-6F183FDB4747}"/>
          </ac:spMkLst>
        </pc:spChg>
        <pc:spChg chg="del">
          <ac:chgData name="Ryan Knobel" userId="dc86dbbb8969adbe" providerId="LiveId" clId="{5B6AC26B-6BBE-4FAD-B09D-49AB4B423F68}" dt="2024-07-11T17:11:39.658" v="1280" actId="478"/>
          <ac:spMkLst>
            <pc:docMk/>
            <pc:sldMk cId="3409240805" sldId="391"/>
            <ac:spMk id="12" creationId="{5A241EFF-429A-5735-F042-12A93CC69649}"/>
          </ac:spMkLst>
        </pc:spChg>
        <pc:spChg chg="del">
          <ac:chgData name="Ryan Knobel" userId="dc86dbbb8969adbe" providerId="LiveId" clId="{5B6AC26B-6BBE-4FAD-B09D-49AB4B423F68}" dt="2024-07-11T17:11:38.945" v="1279" actId="478"/>
          <ac:spMkLst>
            <pc:docMk/>
            <pc:sldMk cId="3409240805" sldId="391"/>
            <ac:spMk id="13" creationId="{21C17051-83D5-4609-3439-00E218AA3E70}"/>
          </ac:spMkLst>
        </pc:spChg>
        <pc:spChg chg="del">
          <ac:chgData name="Ryan Knobel" userId="dc86dbbb8969adbe" providerId="LiveId" clId="{5B6AC26B-6BBE-4FAD-B09D-49AB4B423F68}" dt="2024-07-11T17:11:37.664" v="1278" actId="478"/>
          <ac:spMkLst>
            <pc:docMk/>
            <pc:sldMk cId="3409240805" sldId="391"/>
            <ac:spMk id="14" creationId="{428E9B34-EDEE-8B10-8857-D3D2922F6107}"/>
          </ac:spMkLst>
        </pc:spChg>
        <pc:spChg chg="del">
          <ac:chgData name="Ryan Knobel" userId="dc86dbbb8969adbe" providerId="LiveId" clId="{5B6AC26B-6BBE-4FAD-B09D-49AB4B423F68}" dt="2024-07-11T17:11:40.596" v="1281" actId="478"/>
          <ac:spMkLst>
            <pc:docMk/>
            <pc:sldMk cId="3409240805" sldId="391"/>
            <ac:spMk id="15" creationId="{1783568F-3B33-0959-F6DC-DC8A1F1E1336}"/>
          </ac:spMkLst>
        </pc:spChg>
        <pc:spChg chg="del">
          <ac:chgData name="Ryan Knobel" userId="dc86dbbb8969adbe" providerId="LiveId" clId="{5B6AC26B-6BBE-4FAD-B09D-49AB4B423F68}" dt="2024-07-11T17:11:43.625" v="1284" actId="478"/>
          <ac:spMkLst>
            <pc:docMk/>
            <pc:sldMk cId="3409240805" sldId="391"/>
            <ac:spMk id="16" creationId="{45BD4051-BA92-37B4-B7D2-F96FBE6F59A8}"/>
          </ac:spMkLst>
        </pc:spChg>
        <pc:spChg chg="del">
          <ac:chgData name="Ryan Knobel" userId="dc86dbbb8969adbe" providerId="LiveId" clId="{5B6AC26B-6BBE-4FAD-B09D-49AB4B423F68}" dt="2024-07-11T17:11:41.908" v="1282" actId="478"/>
          <ac:spMkLst>
            <pc:docMk/>
            <pc:sldMk cId="3409240805" sldId="391"/>
            <ac:spMk id="17" creationId="{FD2BF033-8B2E-5AC0-16E9-01D86642AE0F}"/>
          </ac:spMkLst>
        </pc:spChg>
        <pc:spChg chg="del">
          <ac:chgData name="Ryan Knobel" userId="dc86dbbb8969adbe" providerId="LiveId" clId="{5B6AC26B-6BBE-4FAD-B09D-49AB4B423F68}" dt="2024-07-11T17:11:42.611" v="1283" actId="478"/>
          <ac:spMkLst>
            <pc:docMk/>
            <pc:sldMk cId="3409240805" sldId="391"/>
            <ac:spMk id="18" creationId="{9DA980BB-3E38-01BD-A181-FF6F761CA16A}"/>
          </ac:spMkLst>
        </pc:spChg>
        <pc:spChg chg="add mod">
          <ac:chgData name="Ryan Knobel" userId="dc86dbbb8969adbe" providerId="LiveId" clId="{5B6AC26B-6BBE-4FAD-B09D-49AB4B423F68}" dt="2024-07-11T17:13:32.523" v="1300" actId="1076"/>
          <ac:spMkLst>
            <pc:docMk/>
            <pc:sldMk cId="3409240805" sldId="391"/>
            <ac:spMk id="19" creationId="{082EE272-A30B-91DA-3726-B9E612A22CF3}"/>
          </ac:spMkLst>
        </pc:spChg>
        <pc:spChg chg="add mod">
          <ac:chgData name="Ryan Knobel" userId="dc86dbbb8969adbe" providerId="LiveId" clId="{5B6AC26B-6BBE-4FAD-B09D-49AB4B423F68}" dt="2024-07-11T17:13:38.294" v="1302" actId="1076"/>
          <ac:spMkLst>
            <pc:docMk/>
            <pc:sldMk cId="3409240805" sldId="391"/>
            <ac:spMk id="20" creationId="{04C00484-634D-6D73-CBD0-BA435DAB3D4E}"/>
          </ac:spMkLst>
        </pc:spChg>
        <pc:spChg chg="add mod">
          <ac:chgData name="Ryan Knobel" userId="dc86dbbb8969adbe" providerId="LiveId" clId="{5B6AC26B-6BBE-4FAD-B09D-49AB4B423F68}" dt="2024-07-11T17:13:44.963" v="1305" actId="1076"/>
          <ac:spMkLst>
            <pc:docMk/>
            <pc:sldMk cId="3409240805" sldId="391"/>
            <ac:spMk id="21" creationId="{1B5072DE-B5AC-C956-9BC0-EE316CDE8734}"/>
          </ac:spMkLst>
        </pc:spChg>
        <pc:spChg chg="add mod">
          <ac:chgData name="Ryan Knobel" userId="dc86dbbb8969adbe" providerId="LiveId" clId="{5B6AC26B-6BBE-4FAD-B09D-49AB4B423F68}" dt="2024-07-11T17:13:53.751" v="1307" actId="1076"/>
          <ac:spMkLst>
            <pc:docMk/>
            <pc:sldMk cId="3409240805" sldId="391"/>
            <ac:spMk id="22" creationId="{FC68A30A-0512-0D2B-4270-75FEFE6B6698}"/>
          </ac:spMkLst>
        </pc:spChg>
        <pc:spChg chg="add mod">
          <ac:chgData name="Ryan Knobel" userId="dc86dbbb8969adbe" providerId="LiveId" clId="{5B6AC26B-6BBE-4FAD-B09D-49AB4B423F68}" dt="2024-07-11T17:13:59.938" v="1309" actId="1076"/>
          <ac:spMkLst>
            <pc:docMk/>
            <pc:sldMk cId="3409240805" sldId="391"/>
            <ac:spMk id="23" creationId="{662F0C3E-05C3-E193-3CA2-A9F3436ACAA6}"/>
          </ac:spMkLst>
        </pc:spChg>
        <pc:spChg chg="add mod">
          <ac:chgData name="Ryan Knobel" userId="dc86dbbb8969adbe" providerId="LiveId" clId="{5B6AC26B-6BBE-4FAD-B09D-49AB4B423F68}" dt="2024-07-11T17:14:30.612" v="1316" actId="1076"/>
          <ac:spMkLst>
            <pc:docMk/>
            <pc:sldMk cId="3409240805" sldId="391"/>
            <ac:spMk id="24" creationId="{985D5006-82FD-2B3B-4FB7-D51A3710D2BE}"/>
          </ac:spMkLst>
        </pc:spChg>
        <pc:spChg chg="add mod">
          <ac:chgData name="Ryan Knobel" userId="dc86dbbb8969adbe" providerId="LiveId" clId="{5B6AC26B-6BBE-4FAD-B09D-49AB4B423F68}" dt="2024-07-11T17:14:34.299" v="1317" actId="1076"/>
          <ac:spMkLst>
            <pc:docMk/>
            <pc:sldMk cId="3409240805" sldId="391"/>
            <ac:spMk id="25" creationId="{8DBC7FCE-C0EF-5241-39D2-3C1A3428B23C}"/>
          </ac:spMkLst>
        </pc:spChg>
        <pc:spChg chg="add mod">
          <ac:chgData name="Ryan Knobel" userId="dc86dbbb8969adbe" providerId="LiveId" clId="{5B6AC26B-6BBE-4FAD-B09D-49AB4B423F68}" dt="2024-07-11T17:14:43.655" v="1319" actId="1076"/>
          <ac:spMkLst>
            <pc:docMk/>
            <pc:sldMk cId="3409240805" sldId="391"/>
            <ac:spMk id="26" creationId="{41C66CA3-5B19-5A72-62B6-C45CFBC2CC52}"/>
          </ac:spMkLst>
        </pc:spChg>
        <pc:spChg chg="add mod">
          <ac:chgData name="Ryan Knobel" userId="dc86dbbb8969adbe" providerId="LiveId" clId="{5B6AC26B-6BBE-4FAD-B09D-49AB4B423F68}" dt="2024-07-11T17:14:50.324" v="1321" actId="1076"/>
          <ac:spMkLst>
            <pc:docMk/>
            <pc:sldMk cId="3409240805" sldId="391"/>
            <ac:spMk id="27" creationId="{612194CA-9EF4-E120-C094-C84A670308DC}"/>
          </ac:spMkLst>
        </pc:spChg>
        <pc:spChg chg="add mod">
          <ac:chgData name="Ryan Knobel" userId="dc86dbbb8969adbe" providerId="LiveId" clId="{5B6AC26B-6BBE-4FAD-B09D-49AB4B423F68}" dt="2024-07-11T17:14:55.032" v="1323" actId="1076"/>
          <ac:spMkLst>
            <pc:docMk/>
            <pc:sldMk cId="3409240805" sldId="391"/>
            <ac:spMk id="28" creationId="{1303F9D8-39F5-26DD-3CAD-ACE9AA64722A}"/>
          </ac:spMkLst>
        </pc:spChg>
        <pc:spChg chg="add mod">
          <ac:chgData name="Ryan Knobel" userId="dc86dbbb8969adbe" providerId="LiveId" clId="{5B6AC26B-6BBE-4FAD-B09D-49AB4B423F68}" dt="2024-07-11T17:15:13.339" v="1325" actId="1076"/>
          <ac:spMkLst>
            <pc:docMk/>
            <pc:sldMk cId="3409240805" sldId="391"/>
            <ac:spMk id="29" creationId="{EC527907-A5FA-E23D-72E5-3E7D78D59D7C}"/>
          </ac:spMkLst>
        </pc:spChg>
        <pc:spChg chg="add mod">
          <ac:chgData name="Ryan Knobel" userId="dc86dbbb8969adbe" providerId="LiveId" clId="{5B6AC26B-6BBE-4FAD-B09D-49AB4B423F68}" dt="2024-07-11T17:15:19.683" v="1327" actId="1076"/>
          <ac:spMkLst>
            <pc:docMk/>
            <pc:sldMk cId="3409240805" sldId="391"/>
            <ac:spMk id="30" creationId="{069AD6E1-2F2E-CC13-2F2B-4FA35941904F}"/>
          </ac:spMkLst>
        </pc:spChg>
        <pc:spChg chg="add mod">
          <ac:chgData name="Ryan Knobel" userId="dc86dbbb8969adbe" providerId="LiveId" clId="{5B6AC26B-6BBE-4FAD-B09D-49AB4B423F68}" dt="2024-07-11T17:16:13.382" v="1342" actId="1076"/>
          <ac:spMkLst>
            <pc:docMk/>
            <pc:sldMk cId="3409240805" sldId="391"/>
            <ac:spMk id="31" creationId="{464B4049-C864-6C1B-128A-7F1C6A5B7C38}"/>
          </ac:spMkLst>
        </pc:spChg>
        <pc:spChg chg="add mod">
          <ac:chgData name="Ryan Knobel" userId="dc86dbbb8969adbe" providerId="LiveId" clId="{5B6AC26B-6BBE-4FAD-B09D-49AB4B423F68}" dt="2024-07-11T17:16:08.077" v="1341" actId="1076"/>
          <ac:spMkLst>
            <pc:docMk/>
            <pc:sldMk cId="3409240805" sldId="391"/>
            <ac:spMk id="32" creationId="{723BCDF2-CF17-8090-0364-80FCD64EC13A}"/>
          </ac:spMkLst>
        </pc:spChg>
        <pc:spChg chg="add del mod">
          <ac:chgData name="Ryan Knobel" userId="dc86dbbb8969adbe" providerId="LiveId" clId="{5B6AC26B-6BBE-4FAD-B09D-49AB4B423F68}" dt="2024-07-11T17:16:19.070" v="1344" actId="478"/>
          <ac:spMkLst>
            <pc:docMk/>
            <pc:sldMk cId="3409240805" sldId="391"/>
            <ac:spMk id="33" creationId="{E81A3321-390F-47B8-9062-E137B5CC68A4}"/>
          </ac:spMkLst>
        </pc:spChg>
        <pc:spChg chg="add mod">
          <ac:chgData name="Ryan Knobel" userId="dc86dbbb8969adbe" providerId="LiveId" clId="{5B6AC26B-6BBE-4FAD-B09D-49AB4B423F68}" dt="2024-07-11T17:16:35.439" v="1346" actId="1076"/>
          <ac:spMkLst>
            <pc:docMk/>
            <pc:sldMk cId="3409240805" sldId="391"/>
            <ac:spMk id="34" creationId="{EB3C66BE-35F1-39FE-CE06-156F4B103D57}"/>
          </ac:spMkLst>
        </pc:spChg>
        <pc:spChg chg="add mod">
          <ac:chgData name="Ryan Knobel" userId="dc86dbbb8969adbe" providerId="LiveId" clId="{5B6AC26B-6BBE-4FAD-B09D-49AB4B423F68}" dt="2024-07-11T17:16:41.135" v="1348" actId="1076"/>
          <ac:spMkLst>
            <pc:docMk/>
            <pc:sldMk cId="3409240805" sldId="391"/>
            <ac:spMk id="35" creationId="{8C66C6D2-B8BB-C130-A996-C33156B0E137}"/>
          </ac:spMkLst>
        </pc:spChg>
        <pc:spChg chg="add mod">
          <ac:chgData name="Ryan Knobel" userId="dc86dbbb8969adbe" providerId="LiveId" clId="{5B6AC26B-6BBE-4FAD-B09D-49AB4B423F68}" dt="2024-07-11T17:16:53.759" v="1350" actId="1076"/>
          <ac:spMkLst>
            <pc:docMk/>
            <pc:sldMk cId="3409240805" sldId="391"/>
            <ac:spMk id="36" creationId="{5E72A642-3C86-3805-E80C-0A7C60B3797B}"/>
          </ac:spMkLst>
        </pc:spChg>
        <pc:spChg chg="add mod">
          <ac:chgData name="Ryan Knobel" userId="dc86dbbb8969adbe" providerId="LiveId" clId="{5B6AC26B-6BBE-4FAD-B09D-49AB4B423F68}" dt="2024-07-11T17:17:10.012" v="1353" actId="1076"/>
          <ac:spMkLst>
            <pc:docMk/>
            <pc:sldMk cId="3409240805" sldId="391"/>
            <ac:spMk id="37" creationId="{961EEC35-E26F-6A9C-DD26-ACC02513D33A}"/>
          </ac:spMkLst>
        </pc:spChg>
        <pc:spChg chg="add mod">
          <ac:chgData name="Ryan Knobel" userId="dc86dbbb8969adbe" providerId="LiveId" clId="{5B6AC26B-6BBE-4FAD-B09D-49AB4B423F68}" dt="2024-07-11T17:17:35.380" v="1355" actId="1076"/>
          <ac:spMkLst>
            <pc:docMk/>
            <pc:sldMk cId="3409240805" sldId="391"/>
            <ac:spMk id="38" creationId="{7663F1D7-AB9B-A7BC-7974-4618F9CF7448}"/>
          </ac:spMkLst>
        </pc:spChg>
        <pc:spChg chg="add mod">
          <ac:chgData name="Ryan Knobel" userId="dc86dbbb8969adbe" providerId="LiveId" clId="{5B6AC26B-6BBE-4FAD-B09D-49AB4B423F68}" dt="2024-07-11T17:17:45.963" v="1357" actId="1076"/>
          <ac:spMkLst>
            <pc:docMk/>
            <pc:sldMk cId="3409240805" sldId="391"/>
            <ac:spMk id="39" creationId="{37EBF393-38A4-F50C-B611-900B84A4549F}"/>
          </ac:spMkLst>
        </pc:spChg>
        <pc:spChg chg="add mod">
          <ac:chgData name="Ryan Knobel" userId="dc86dbbb8969adbe" providerId="LiveId" clId="{5B6AC26B-6BBE-4FAD-B09D-49AB4B423F68}" dt="2024-07-11T17:17:51.245" v="1359" actId="1076"/>
          <ac:spMkLst>
            <pc:docMk/>
            <pc:sldMk cId="3409240805" sldId="391"/>
            <ac:spMk id="40" creationId="{12BD9D2A-4998-D072-D741-F6ED7BD872E5}"/>
          </ac:spMkLst>
        </pc:spChg>
        <pc:spChg chg="add mod">
          <ac:chgData name="Ryan Knobel" userId="dc86dbbb8969adbe" providerId="LiveId" clId="{5B6AC26B-6BBE-4FAD-B09D-49AB4B423F68}" dt="2024-07-11T17:17:54.948" v="1361" actId="1076"/>
          <ac:spMkLst>
            <pc:docMk/>
            <pc:sldMk cId="3409240805" sldId="391"/>
            <ac:spMk id="41" creationId="{20865DE1-AA51-F8A8-1B92-F58C2FD9D555}"/>
          </ac:spMkLst>
        </pc:spChg>
        <pc:spChg chg="add mod">
          <ac:chgData name="Ryan Knobel" userId="dc86dbbb8969adbe" providerId="LiveId" clId="{5B6AC26B-6BBE-4FAD-B09D-49AB4B423F68}" dt="2024-07-11T17:18:47.004" v="1363" actId="1076"/>
          <ac:spMkLst>
            <pc:docMk/>
            <pc:sldMk cId="3409240805" sldId="391"/>
            <ac:spMk id="42" creationId="{332F3247-2DFE-98DA-421A-F9061CDA77C0}"/>
          </ac:spMkLst>
        </pc:spChg>
        <pc:spChg chg="add mod">
          <ac:chgData name="Ryan Knobel" userId="dc86dbbb8969adbe" providerId="LiveId" clId="{5B6AC26B-6BBE-4FAD-B09D-49AB4B423F68}" dt="2024-07-11T17:20:42.609" v="1396" actId="1036"/>
          <ac:spMkLst>
            <pc:docMk/>
            <pc:sldMk cId="3409240805" sldId="391"/>
            <ac:spMk id="43" creationId="{486FCE8F-71EA-5691-74BA-F5F5C63AAA1D}"/>
          </ac:spMkLst>
        </pc:spChg>
        <pc:cxnChg chg="del">
          <ac:chgData name="Ryan Knobel" userId="dc86dbbb8969adbe" providerId="LiveId" clId="{5B6AC26B-6BBE-4FAD-B09D-49AB4B423F68}" dt="2024-07-11T17:11:59.172" v="1287" actId="478"/>
          <ac:cxnSpMkLst>
            <pc:docMk/>
            <pc:sldMk cId="3409240805" sldId="391"/>
            <ac:cxnSpMk id="7" creationId="{5F20F57B-205A-E8F9-4387-FC65522DB917}"/>
          </ac:cxnSpMkLst>
        </pc:cxnChg>
        <pc:cxnChg chg="del">
          <ac:chgData name="Ryan Knobel" userId="dc86dbbb8969adbe" providerId="LiveId" clId="{5B6AC26B-6BBE-4FAD-B09D-49AB4B423F68}" dt="2024-07-11T17:11:58.369" v="1286" actId="478"/>
          <ac:cxnSpMkLst>
            <pc:docMk/>
            <pc:sldMk cId="3409240805" sldId="391"/>
            <ac:cxnSpMk id="8" creationId="{49842E0A-0025-1FA7-F8EA-A92150E49D84}"/>
          </ac:cxnSpMkLst>
        </pc:cxnChg>
        <pc:cxnChg chg="del">
          <ac:chgData name="Ryan Knobel" userId="dc86dbbb8969adbe" providerId="LiveId" clId="{5B6AC26B-6BBE-4FAD-B09D-49AB4B423F68}" dt="2024-07-11T17:12:01.450" v="1289" actId="478"/>
          <ac:cxnSpMkLst>
            <pc:docMk/>
            <pc:sldMk cId="3409240805" sldId="391"/>
            <ac:cxnSpMk id="9" creationId="{5C5DF678-49E4-F1A7-8DD3-B0F1FA383423}"/>
          </ac:cxnSpMkLst>
        </pc:cxnChg>
        <pc:cxnChg chg="del">
          <ac:chgData name="Ryan Knobel" userId="dc86dbbb8969adbe" providerId="LiveId" clId="{5B6AC26B-6BBE-4FAD-B09D-49AB4B423F68}" dt="2024-07-11T17:12:00.164" v="1288" actId="478"/>
          <ac:cxnSpMkLst>
            <pc:docMk/>
            <pc:sldMk cId="3409240805" sldId="391"/>
            <ac:cxnSpMk id="10" creationId="{62ACB01F-D06E-A470-16C8-80D62CB04E25}"/>
          </ac:cxnSpMkLst>
        </pc:cxnChg>
      </pc:sldChg>
      <pc:sldChg chg="add del">
        <pc:chgData name="Ryan Knobel" userId="dc86dbbb8969adbe" providerId="LiveId" clId="{5B6AC26B-6BBE-4FAD-B09D-49AB4B423F68}" dt="2024-07-11T17:10:44.937" v="1276" actId="47"/>
        <pc:sldMkLst>
          <pc:docMk/>
          <pc:sldMk cId="3960408311" sldId="391"/>
        </pc:sldMkLst>
      </pc:sldChg>
      <pc:sldChg chg="add del">
        <pc:chgData name="Ryan Knobel" userId="dc86dbbb8969adbe" providerId="LiveId" clId="{5B6AC26B-6BBE-4FAD-B09D-49AB4B423F68}" dt="2024-07-11T17:19:42.627" v="1365" actId="47"/>
        <pc:sldMkLst>
          <pc:docMk/>
          <pc:sldMk cId="2466933691" sldId="392"/>
        </pc:sldMkLst>
      </pc:sldChg>
      <pc:sldChg chg="modSp add mod">
        <pc:chgData name="Ryan Knobel" userId="dc86dbbb8969adbe" providerId="LiveId" clId="{5B6AC26B-6BBE-4FAD-B09D-49AB4B423F68}" dt="2024-07-11T17:22:40.244" v="1398" actId="207"/>
        <pc:sldMkLst>
          <pc:docMk/>
          <pc:sldMk cId="2791750692" sldId="392"/>
        </pc:sldMkLst>
        <pc:spChg chg="mod">
          <ac:chgData name="Ryan Knobel" userId="dc86dbbb8969adbe" providerId="LiveId" clId="{5B6AC26B-6BBE-4FAD-B09D-49AB4B423F68}" dt="2024-07-11T17:22:40.244" v="1398" actId="207"/>
          <ac:spMkLst>
            <pc:docMk/>
            <pc:sldMk cId="2791750692" sldId="392"/>
            <ac:spMk id="5" creationId="{46BFD615-EC58-1228-358E-9A4F3DEF4682}"/>
          </ac:spMkLst>
        </pc:spChg>
        <pc:spChg chg="mod">
          <ac:chgData name="Ryan Knobel" userId="dc86dbbb8969adbe" providerId="LiveId" clId="{5B6AC26B-6BBE-4FAD-B09D-49AB4B423F68}" dt="2024-07-11T17:22:40.244" v="1398" actId="207"/>
          <ac:spMkLst>
            <pc:docMk/>
            <pc:sldMk cId="2791750692" sldId="392"/>
            <ac:spMk id="28" creationId="{1303F9D8-39F5-26DD-3CAD-ACE9AA64722A}"/>
          </ac:spMkLst>
        </pc:spChg>
      </pc:sldChg>
      <pc:sldChg chg="modSp add mod">
        <pc:chgData name="Ryan Knobel" userId="dc86dbbb8969adbe" providerId="LiveId" clId="{5B6AC26B-6BBE-4FAD-B09D-49AB4B423F68}" dt="2024-07-11T17:23:05.697" v="1400" actId="207"/>
        <pc:sldMkLst>
          <pc:docMk/>
          <pc:sldMk cId="2551836937" sldId="393"/>
        </pc:sldMkLst>
        <pc:spChg chg="mod">
          <ac:chgData name="Ryan Knobel" userId="dc86dbbb8969adbe" providerId="LiveId" clId="{5B6AC26B-6BBE-4FAD-B09D-49AB4B423F68}" dt="2024-07-11T17:23:05.697" v="1400" actId="207"/>
          <ac:spMkLst>
            <pc:docMk/>
            <pc:sldMk cId="2551836937" sldId="393"/>
            <ac:spMk id="38" creationId="{7663F1D7-AB9B-A7BC-7974-4618F9CF7448}"/>
          </ac:spMkLst>
        </pc:spChg>
        <pc:spChg chg="mod">
          <ac:chgData name="Ryan Knobel" userId="dc86dbbb8969adbe" providerId="LiveId" clId="{5B6AC26B-6BBE-4FAD-B09D-49AB4B423F68}" dt="2024-07-11T17:23:05.697" v="1400" actId="207"/>
          <ac:spMkLst>
            <pc:docMk/>
            <pc:sldMk cId="2551836937" sldId="393"/>
            <ac:spMk id="41" creationId="{20865DE1-AA51-F8A8-1B92-F58C2FD9D555}"/>
          </ac:spMkLst>
        </pc:spChg>
      </pc:sldChg>
      <pc:sldChg chg="add ord">
        <pc:chgData name="Ryan Knobel" userId="dc86dbbb8969adbe" providerId="LiveId" clId="{5B6AC26B-6BBE-4FAD-B09D-49AB4B423F68}" dt="2024-07-11T17:23:15.294" v="1403"/>
        <pc:sldMkLst>
          <pc:docMk/>
          <pc:sldMk cId="969993062" sldId="394"/>
        </pc:sldMkLst>
      </pc:sldChg>
      <pc:sldChg chg="addSp delSp modSp add del mod">
        <pc:chgData name="Ryan Knobel" userId="dc86dbbb8969adbe" providerId="LiveId" clId="{5B6AC26B-6BBE-4FAD-B09D-49AB4B423F68}" dt="2024-07-11T18:16:02.385" v="1930" actId="47"/>
        <pc:sldMkLst>
          <pc:docMk/>
          <pc:sldMk cId="2020813982" sldId="395"/>
        </pc:sldMkLst>
        <pc:spChg chg="mod">
          <ac:chgData name="Ryan Knobel" userId="dc86dbbb8969adbe" providerId="LiveId" clId="{5B6AC26B-6BBE-4FAD-B09D-49AB4B423F68}" dt="2024-07-11T17:23:32.649" v="1405" actId="207"/>
          <ac:spMkLst>
            <pc:docMk/>
            <pc:sldMk cId="2020813982" sldId="395"/>
            <ac:spMk id="20" creationId="{04C00484-634D-6D73-CBD0-BA435DAB3D4E}"/>
          </ac:spMkLst>
        </pc:spChg>
        <pc:spChg chg="mod">
          <ac:chgData name="Ryan Knobel" userId="dc86dbbb8969adbe" providerId="LiveId" clId="{5B6AC26B-6BBE-4FAD-B09D-49AB4B423F68}" dt="2024-07-11T17:23:32.649" v="1405" actId="207"/>
          <ac:spMkLst>
            <pc:docMk/>
            <pc:sldMk cId="2020813982" sldId="395"/>
            <ac:spMk id="35" creationId="{8C66C6D2-B8BB-C130-A996-C33156B0E137}"/>
          </ac:spMkLst>
        </pc:spChg>
        <pc:cxnChg chg="add mod">
          <ac:chgData name="Ryan Knobel" userId="dc86dbbb8969adbe" providerId="LiveId" clId="{5B6AC26B-6BBE-4FAD-B09D-49AB4B423F68}" dt="2024-07-11T18:14:27.573" v="1921" actId="1076"/>
          <ac:cxnSpMkLst>
            <pc:docMk/>
            <pc:sldMk cId="2020813982" sldId="395"/>
            <ac:cxnSpMk id="7" creationId="{32471F7A-F3CE-7AAB-7832-55256BACE146}"/>
          </ac:cxnSpMkLst>
        </pc:cxnChg>
        <pc:cxnChg chg="add del mod">
          <ac:chgData name="Ryan Knobel" userId="dc86dbbb8969adbe" providerId="LiveId" clId="{5B6AC26B-6BBE-4FAD-B09D-49AB4B423F68}" dt="2024-07-11T18:15:54.377" v="1929" actId="478"/>
          <ac:cxnSpMkLst>
            <pc:docMk/>
            <pc:sldMk cId="2020813982" sldId="395"/>
            <ac:cxnSpMk id="8" creationId="{9EE40140-FB39-84F4-4238-033464A885B0}"/>
          </ac:cxnSpMkLst>
        </pc:cxnChg>
      </pc:sldChg>
      <pc:sldChg chg="modSp add mod modAnim">
        <pc:chgData name="Ryan Knobel" userId="dc86dbbb8969adbe" providerId="LiveId" clId="{5B6AC26B-6BBE-4FAD-B09D-49AB4B423F68}" dt="2024-07-11T17:26:14.619" v="1411"/>
        <pc:sldMkLst>
          <pc:docMk/>
          <pc:sldMk cId="3868330949" sldId="396"/>
        </pc:sldMkLst>
        <pc:spChg chg="mod">
          <ac:chgData name="Ryan Knobel" userId="dc86dbbb8969adbe" providerId="LiveId" clId="{5B6AC26B-6BBE-4FAD-B09D-49AB4B423F68}" dt="2024-07-11T17:25:57.521" v="1410" actId="207"/>
          <ac:spMkLst>
            <pc:docMk/>
            <pc:sldMk cId="3868330949" sldId="396"/>
            <ac:spMk id="5" creationId="{46BFD615-EC58-1228-358E-9A4F3DEF4682}"/>
          </ac:spMkLst>
        </pc:spChg>
        <pc:spChg chg="mod">
          <ac:chgData name="Ryan Knobel" userId="dc86dbbb8969adbe" providerId="LiveId" clId="{5B6AC26B-6BBE-4FAD-B09D-49AB4B423F68}" dt="2024-07-11T17:25:57.521" v="1410" actId="207"/>
          <ac:spMkLst>
            <pc:docMk/>
            <pc:sldMk cId="3868330949" sldId="396"/>
            <ac:spMk id="20" creationId="{04C00484-634D-6D73-CBD0-BA435DAB3D4E}"/>
          </ac:spMkLst>
        </pc:spChg>
        <pc:spChg chg="mod">
          <ac:chgData name="Ryan Knobel" userId="dc86dbbb8969adbe" providerId="LiveId" clId="{5B6AC26B-6BBE-4FAD-B09D-49AB4B423F68}" dt="2024-07-11T17:25:57.521" v="1410" actId="207"/>
          <ac:spMkLst>
            <pc:docMk/>
            <pc:sldMk cId="3868330949" sldId="396"/>
            <ac:spMk id="28" creationId="{1303F9D8-39F5-26DD-3CAD-ACE9AA64722A}"/>
          </ac:spMkLst>
        </pc:spChg>
        <pc:spChg chg="mod">
          <ac:chgData name="Ryan Knobel" userId="dc86dbbb8969adbe" providerId="LiveId" clId="{5B6AC26B-6BBE-4FAD-B09D-49AB4B423F68}" dt="2024-07-11T17:25:57.521" v="1410" actId="207"/>
          <ac:spMkLst>
            <pc:docMk/>
            <pc:sldMk cId="3868330949" sldId="396"/>
            <ac:spMk id="35" creationId="{8C66C6D2-B8BB-C130-A996-C33156B0E137}"/>
          </ac:spMkLst>
        </pc:spChg>
      </pc:sldChg>
      <pc:sldChg chg="addSp delSp modSp add mod modAnim">
        <pc:chgData name="Ryan Knobel" userId="dc86dbbb8969adbe" providerId="LiveId" clId="{5B6AC26B-6BBE-4FAD-B09D-49AB4B423F68}" dt="2024-07-11T17:28:25.422" v="1424" actId="207"/>
        <pc:sldMkLst>
          <pc:docMk/>
          <pc:sldMk cId="1571839952" sldId="397"/>
        </pc:sldMkLst>
        <pc:spChg chg="add mod">
          <ac:chgData name="Ryan Knobel" userId="dc86dbbb8969adbe" providerId="LiveId" clId="{5B6AC26B-6BBE-4FAD-B09D-49AB4B423F68}" dt="2024-07-11T17:28:25.422" v="1424" actId="207"/>
          <ac:spMkLst>
            <pc:docMk/>
            <pc:sldMk cId="1571839952" sldId="397"/>
            <ac:spMk id="4" creationId="{177DF62F-BD18-3FFE-156E-F4996086EDC8}"/>
          </ac:spMkLst>
        </pc:spChg>
        <pc:spChg chg="del">
          <ac:chgData name="Ryan Knobel" userId="dc86dbbb8969adbe" providerId="LiveId" clId="{5B6AC26B-6BBE-4FAD-B09D-49AB4B423F68}" dt="2024-07-11T17:26:52.612" v="1414" actId="478"/>
          <ac:spMkLst>
            <pc:docMk/>
            <pc:sldMk cId="1571839952" sldId="397"/>
            <ac:spMk id="35" creationId="{8C66C6D2-B8BB-C130-A996-C33156B0E137}"/>
          </ac:spMkLst>
        </pc:spChg>
      </pc:sldChg>
      <pc:sldChg chg="modSp add mod">
        <pc:chgData name="Ryan Knobel" userId="dc86dbbb8969adbe" providerId="LiveId" clId="{5B6AC26B-6BBE-4FAD-B09D-49AB4B423F68}" dt="2024-07-11T17:28:55.104" v="1440" actId="1076"/>
        <pc:sldMkLst>
          <pc:docMk/>
          <pc:sldMk cId="1028976678" sldId="398"/>
        </pc:sldMkLst>
        <pc:spChg chg="mod">
          <ac:chgData name="Ryan Knobel" userId="dc86dbbb8969adbe" providerId="LiveId" clId="{5B6AC26B-6BBE-4FAD-B09D-49AB4B423F68}" dt="2024-07-11T17:28:55.104" v="1440" actId="1076"/>
          <ac:spMkLst>
            <pc:docMk/>
            <pc:sldMk cId="1028976678" sldId="398"/>
            <ac:spMk id="4" creationId="{177DF62F-BD18-3FFE-156E-F4996086EDC8}"/>
          </ac:spMkLst>
        </pc:spChg>
      </pc:sldChg>
      <pc:sldChg chg="modSp add mod">
        <pc:chgData name="Ryan Knobel" userId="dc86dbbb8969adbe" providerId="LiveId" clId="{5B6AC26B-6BBE-4FAD-B09D-49AB4B423F68}" dt="2024-07-11T17:29:07.071" v="1442" actId="1076"/>
        <pc:sldMkLst>
          <pc:docMk/>
          <pc:sldMk cId="3442969071" sldId="399"/>
        </pc:sldMkLst>
        <pc:spChg chg="mod">
          <ac:chgData name="Ryan Knobel" userId="dc86dbbb8969adbe" providerId="LiveId" clId="{5B6AC26B-6BBE-4FAD-B09D-49AB4B423F68}" dt="2024-07-11T17:29:07.071" v="1442" actId="1076"/>
          <ac:spMkLst>
            <pc:docMk/>
            <pc:sldMk cId="3442969071" sldId="399"/>
            <ac:spMk id="4" creationId="{177DF62F-BD18-3FFE-156E-F4996086EDC8}"/>
          </ac:spMkLst>
        </pc:spChg>
      </pc:sldChg>
      <pc:sldChg chg="modSp add mod">
        <pc:chgData name="Ryan Knobel" userId="dc86dbbb8969adbe" providerId="LiveId" clId="{5B6AC26B-6BBE-4FAD-B09D-49AB4B423F68}" dt="2024-07-11T17:29:14.831" v="1444" actId="1076"/>
        <pc:sldMkLst>
          <pc:docMk/>
          <pc:sldMk cId="1420092100" sldId="400"/>
        </pc:sldMkLst>
        <pc:spChg chg="mod">
          <ac:chgData name="Ryan Knobel" userId="dc86dbbb8969adbe" providerId="LiveId" clId="{5B6AC26B-6BBE-4FAD-B09D-49AB4B423F68}" dt="2024-07-11T17:29:14.831" v="1444" actId="1076"/>
          <ac:spMkLst>
            <pc:docMk/>
            <pc:sldMk cId="1420092100" sldId="400"/>
            <ac:spMk id="4" creationId="{177DF62F-BD18-3FFE-156E-F4996086EDC8}"/>
          </ac:spMkLst>
        </pc:spChg>
      </pc:sldChg>
      <pc:sldChg chg="modSp add mod">
        <pc:chgData name="Ryan Knobel" userId="dc86dbbb8969adbe" providerId="LiveId" clId="{5B6AC26B-6BBE-4FAD-B09D-49AB4B423F68}" dt="2024-07-11T17:29:20.576" v="1446" actId="1076"/>
        <pc:sldMkLst>
          <pc:docMk/>
          <pc:sldMk cId="3838589263" sldId="401"/>
        </pc:sldMkLst>
        <pc:spChg chg="mod">
          <ac:chgData name="Ryan Knobel" userId="dc86dbbb8969adbe" providerId="LiveId" clId="{5B6AC26B-6BBE-4FAD-B09D-49AB4B423F68}" dt="2024-07-11T17:29:20.576" v="1446" actId="1076"/>
          <ac:spMkLst>
            <pc:docMk/>
            <pc:sldMk cId="3838589263" sldId="401"/>
            <ac:spMk id="4" creationId="{177DF62F-BD18-3FFE-156E-F4996086EDC8}"/>
          </ac:spMkLst>
        </pc:spChg>
      </pc:sldChg>
      <pc:sldChg chg="modSp add mod">
        <pc:chgData name="Ryan Knobel" userId="dc86dbbb8969adbe" providerId="LiveId" clId="{5B6AC26B-6BBE-4FAD-B09D-49AB4B423F68}" dt="2024-07-11T17:29:30.051" v="1448" actId="1076"/>
        <pc:sldMkLst>
          <pc:docMk/>
          <pc:sldMk cId="1934904003" sldId="402"/>
        </pc:sldMkLst>
        <pc:spChg chg="mod">
          <ac:chgData name="Ryan Knobel" userId="dc86dbbb8969adbe" providerId="LiveId" clId="{5B6AC26B-6BBE-4FAD-B09D-49AB4B423F68}" dt="2024-07-11T17:29:30.051" v="1448" actId="1076"/>
          <ac:spMkLst>
            <pc:docMk/>
            <pc:sldMk cId="1934904003" sldId="402"/>
            <ac:spMk id="4" creationId="{177DF62F-BD18-3FFE-156E-F4996086EDC8}"/>
          </ac:spMkLst>
        </pc:spChg>
      </pc:sldChg>
      <pc:sldChg chg="modSp add mod">
        <pc:chgData name="Ryan Knobel" userId="dc86dbbb8969adbe" providerId="LiveId" clId="{5B6AC26B-6BBE-4FAD-B09D-49AB4B423F68}" dt="2024-07-11T17:29:38.413" v="1450" actId="1076"/>
        <pc:sldMkLst>
          <pc:docMk/>
          <pc:sldMk cId="2164804861" sldId="403"/>
        </pc:sldMkLst>
        <pc:spChg chg="mod">
          <ac:chgData name="Ryan Knobel" userId="dc86dbbb8969adbe" providerId="LiveId" clId="{5B6AC26B-6BBE-4FAD-B09D-49AB4B423F68}" dt="2024-07-11T17:29:38.413" v="1450" actId="1076"/>
          <ac:spMkLst>
            <pc:docMk/>
            <pc:sldMk cId="2164804861" sldId="403"/>
            <ac:spMk id="4" creationId="{177DF62F-BD18-3FFE-156E-F4996086EDC8}"/>
          </ac:spMkLst>
        </pc:spChg>
      </pc:sldChg>
      <pc:sldChg chg="addSp delSp modSp add mod ord delAnim">
        <pc:chgData name="Ryan Knobel" userId="dc86dbbb8969adbe" providerId="LiveId" clId="{5B6AC26B-6BBE-4FAD-B09D-49AB4B423F68}" dt="2024-07-11T17:51:10.296" v="1626" actId="1037"/>
        <pc:sldMkLst>
          <pc:docMk/>
          <pc:sldMk cId="1888057877" sldId="404"/>
        </pc:sldMkLst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4" creationId="{87A7E1F6-C56F-0D7B-8D17-84579A7F6ED2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5" creationId="{55DB09AA-BD0A-E516-95D9-362C09BDE437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6" creationId="{2BE4F9FC-8A67-2977-1BF5-F188FD3D9F2C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7" creationId="{2355D2FF-E1AA-AD6A-C7C9-102DFB6EC0B4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8" creationId="{0327F73D-9C41-F484-64E8-CB66D3D217C1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9" creationId="{1375548A-DCB9-4690-9D8E-3DBFC1C5A8E3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10" creationId="{3CCBA4E4-9504-C342-BDB8-792487B4CED2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11" creationId="{817B31B4-F994-F8F9-48B2-04A40DD1A4D5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12" creationId="{6826584A-A179-FCE9-D409-DDF1903E7876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13" creationId="{E00BC7FD-1142-8074-F703-D689770E583E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14" creationId="{A4E13199-142C-04EE-F3E0-8B6585F0311A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15" creationId="{5B5F3118-7CF8-0115-ED4A-BCAC2F229403}"/>
          </ac:spMkLst>
        </pc:spChg>
        <pc:spChg chg="del mod topLvl">
          <ac:chgData name="Ryan Knobel" userId="dc86dbbb8969adbe" providerId="LiveId" clId="{5B6AC26B-6BBE-4FAD-B09D-49AB4B423F68}" dt="2024-07-11T17:49:43.958" v="1605" actId="478"/>
          <ac:spMkLst>
            <pc:docMk/>
            <pc:sldMk cId="1888057877" sldId="404"/>
            <ac:spMk id="16" creationId="{D8BC7598-B273-4E98-56AC-98C095C417E6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17" creationId="{A0C17A34-543D-327F-4D91-319AB0283106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18" creationId="{4C4AAA1C-6A51-5AA7-5C08-98DA8C170A1C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19" creationId="{8CE21A76-56A0-746D-4903-0304EFFB7CA2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20" creationId="{76A35EB3-A55A-7E79-E2CB-28A2106C88BA}"/>
          </ac:spMkLst>
        </pc:spChg>
        <pc:spChg chg="del mod topLvl">
          <ac:chgData name="Ryan Knobel" userId="dc86dbbb8969adbe" providerId="LiveId" clId="{5B6AC26B-6BBE-4FAD-B09D-49AB4B423F68}" dt="2024-07-11T17:49:49.006" v="1606" actId="478"/>
          <ac:spMkLst>
            <pc:docMk/>
            <pc:sldMk cId="1888057877" sldId="404"/>
            <ac:spMk id="21" creationId="{83A1FDA6-BACE-A998-86E6-B8048DB8F8FA}"/>
          </ac:spMkLst>
        </pc:spChg>
        <pc:spChg chg="mod topLvl">
          <ac:chgData name="Ryan Knobel" userId="dc86dbbb8969adbe" providerId="LiveId" clId="{5B6AC26B-6BBE-4FAD-B09D-49AB4B423F68}" dt="2024-07-11T17:50:06.284" v="1608" actId="164"/>
          <ac:spMkLst>
            <pc:docMk/>
            <pc:sldMk cId="1888057877" sldId="404"/>
            <ac:spMk id="22" creationId="{3AF9ACC0-19CF-7AAF-E701-8E6BBC9909F6}"/>
          </ac:spMkLst>
        </pc:spChg>
        <pc:spChg chg="mod topLvl">
          <ac:chgData name="Ryan Knobel" userId="dc86dbbb8969adbe" providerId="LiveId" clId="{5B6AC26B-6BBE-4FAD-B09D-49AB4B423F68}" dt="2024-07-11T17:50:06.284" v="1608" actId="164"/>
          <ac:spMkLst>
            <pc:docMk/>
            <pc:sldMk cId="1888057877" sldId="404"/>
            <ac:spMk id="23" creationId="{12A93A40-CF3A-1B54-904C-94157D5E2250}"/>
          </ac:spMkLst>
        </pc:spChg>
        <pc:spChg chg="mod topLvl">
          <ac:chgData name="Ryan Knobel" userId="dc86dbbb8969adbe" providerId="LiveId" clId="{5B6AC26B-6BBE-4FAD-B09D-49AB4B423F68}" dt="2024-07-11T17:50:06.284" v="1608" actId="164"/>
          <ac:spMkLst>
            <pc:docMk/>
            <pc:sldMk cId="1888057877" sldId="404"/>
            <ac:spMk id="24" creationId="{685FF907-BA4E-EE5A-585B-92D5F538499F}"/>
          </ac:spMkLst>
        </pc:spChg>
        <pc:spChg chg="mod topLvl">
          <ac:chgData name="Ryan Knobel" userId="dc86dbbb8969adbe" providerId="LiveId" clId="{5B6AC26B-6BBE-4FAD-B09D-49AB4B423F68}" dt="2024-07-11T17:50:06.284" v="1608" actId="164"/>
          <ac:spMkLst>
            <pc:docMk/>
            <pc:sldMk cId="1888057877" sldId="404"/>
            <ac:spMk id="25" creationId="{973A85E3-1CD3-A4AD-DC2F-7050C1AA4D20}"/>
          </ac:spMkLst>
        </pc:spChg>
        <pc:spChg chg="mod topLvl">
          <ac:chgData name="Ryan Knobel" userId="dc86dbbb8969adbe" providerId="LiveId" clId="{5B6AC26B-6BBE-4FAD-B09D-49AB4B423F68}" dt="2024-07-11T17:50:06.284" v="1608" actId="164"/>
          <ac:spMkLst>
            <pc:docMk/>
            <pc:sldMk cId="1888057877" sldId="404"/>
            <ac:spMk id="26" creationId="{643D49EF-90B8-EA34-7B0B-508CBE398F28}"/>
          </ac:spMkLst>
        </pc:spChg>
        <pc:spChg chg="mod topLvl">
          <ac:chgData name="Ryan Knobel" userId="dc86dbbb8969adbe" providerId="LiveId" clId="{5B6AC26B-6BBE-4FAD-B09D-49AB4B423F68}" dt="2024-07-11T17:50:06.284" v="1608" actId="164"/>
          <ac:spMkLst>
            <pc:docMk/>
            <pc:sldMk cId="1888057877" sldId="404"/>
            <ac:spMk id="27" creationId="{2BB2BB94-C437-06D8-1C61-90711F8DA77D}"/>
          </ac:spMkLst>
        </pc:spChg>
        <pc:spChg chg="mod topLvl">
          <ac:chgData name="Ryan Knobel" userId="dc86dbbb8969adbe" providerId="LiveId" clId="{5B6AC26B-6BBE-4FAD-B09D-49AB4B423F68}" dt="2024-07-11T17:50:06.284" v="1608" actId="164"/>
          <ac:spMkLst>
            <pc:docMk/>
            <pc:sldMk cId="1888057877" sldId="404"/>
            <ac:spMk id="28" creationId="{3726AE2A-0670-27A2-C97F-85FE98F7E0A4}"/>
          </ac:spMkLst>
        </pc:spChg>
        <pc:spChg chg="mod topLvl">
          <ac:chgData name="Ryan Knobel" userId="dc86dbbb8969adbe" providerId="LiveId" clId="{5B6AC26B-6BBE-4FAD-B09D-49AB4B423F68}" dt="2024-07-11T17:50:06.284" v="1608" actId="164"/>
          <ac:spMkLst>
            <pc:docMk/>
            <pc:sldMk cId="1888057877" sldId="404"/>
            <ac:spMk id="29" creationId="{31D4F71E-841A-57F1-CB92-DE47179A8015}"/>
          </ac:spMkLst>
        </pc:spChg>
        <pc:spChg chg="mod topLvl">
          <ac:chgData name="Ryan Knobel" userId="dc86dbbb8969adbe" providerId="LiveId" clId="{5B6AC26B-6BBE-4FAD-B09D-49AB4B423F68}" dt="2024-07-11T17:50:06.284" v="1608" actId="164"/>
          <ac:spMkLst>
            <pc:docMk/>
            <pc:sldMk cId="1888057877" sldId="404"/>
            <ac:spMk id="30" creationId="{990AC47A-2F5D-63A7-0A09-F0D2CF6BC828}"/>
          </ac:spMkLst>
        </pc:spChg>
        <pc:spChg chg="mod">
          <ac:chgData name="Ryan Knobel" userId="dc86dbbb8969adbe" providerId="LiveId" clId="{5B6AC26B-6BBE-4FAD-B09D-49AB4B423F68}" dt="2024-07-11T17:50:29.447" v="1612"/>
          <ac:spMkLst>
            <pc:docMk/>
            <pc:sldMk cId="1888057877" sldId="404"/>
            <ac:spMk id="33" creationId="{0654E241-4453-CE48-4C58-611FDC5ABECA}"/>
          </ac:spMkLst>
        </pc:spChg>
        <pc:spChg chg="mod">
          <ac:chgData name="Ryan Knobel" userId="dc86dbbb8969adbe" providerId="LiveId" clId="{5B6AC26B-6BBE-4FAD-B09D-49AB4B423F68}" dt="2024-07-11T17:50:29.447" v="1612"/>
          <ac:spMkLst>
            <pc:docMk/>
            <pc:sldMk cId="1888057877" sldId="404"/>
            <ac:spMk id="34" creationId="{2A92922F-008B-6539-167A-1BA3A9B90AEF}"/>
          </ac:spMkLst>
        </pc:spChg>
        <pc:spChg chg="mod">
          <ac:chgData name="Ryan Knobel" userId="dc86dbbb8969adbe" providerId="LiveId" clId="{5B6AC26B-6BBE-4FAD-B09D-49AB4B423F68}" dt="2024-07-11T17:50:29.447" v="1612"/>
          <ac:spMkLst>
            <pc:docMk/>
            <pc:sldMk cId="1888057877" sldId="404"/>
            <ac:spMk id="35" creationId="{E169A3D4-34DC-5D26-5623-A0C1C9223A9A}"/>
          </ac:spMkLst>
        </pc:spChg>
        <pc:spChg chg="mod">
          <ac:chgData name="Ryan Knobel" userId="dc86dbbb8969adbe" providerId="LiveId" clId="{5B6AC26B-6BBE-4FAD-B09D-49AB4B423F68}" dt="2024-07-11T17:50:29.447" v="1612"/>
          <ac:spMkLst>
            <pc:docMk/>
            <pc:sldMk cId="1888057877" sldId="404"/>
            <ac:spMk id="36" creationId="{593AB34F-48D1-2869-ACEB-C800E73B3095}"/>
          </ac:spMkLst>
        </pc:spChg>
        <pc:spChg chg="mod">
          <ac:chgData name="Ryan Knobel" userId="dc86dbbb8969adbe" providerId="LiveId" clId="{5B6AC26B-6BBE-4FAD-B09D-49AB4B423F68}" dt="2024-07-11T17:50:29.447" v="1612"/>
          <ac:spMkLst>
            <pc:docMk/>
            <pc:sldMk cId="1888057877" sldId="404"/>
            <ac:spMk id="37" creationId="{F27AF36A-0062-0324-E9B9-ECBFDEE3A22C}"/>
          </ac:spMkLst>
        </pc:spChg>
        <pc:spChg chg="mod">
          <ac:chgData name="Ryan Knobel" userId="dc86dbbb8969adbe" providerId="LiveId" clId="{5B6AC26B-6BBE-4FAD-B09D-49AB4B423F68}" dt="2024-07-11T17:50:29.447" v="1612"/>
          <ac:spMkLst>
            <pc:docMk/>
            <pc:sldMk cId="1888057877" sldId="404"/>
            <ac:spMk id="38" creationId="{C576410A-0960-87F2-019B-C55658531123}"/>
          </ac:spMkLst>
        </pc:spChg>
        <pc:spChg chg="mod">
          <ac:chgData name="Ryan Knobel" userId="dc86dbbb8969adbe" providerId="LiveId" clId="{5B6AC26B-6BBE-4FAD-B09D-49AB4B423F68}" dt="2024-07-11T17:50:29.447" v="1612"/>
          <ac:spMkLst>
            <pc:docMk/>
            <pc:sldMk cId="1888057877" sldId="404"/>
            <ac:spMk id="39" creationId="{CE342DC7-0B68-E43B-11BC-42AEB67B346F}"/>
          </ac:spMkLst>
        </pc:spChg>
        <pc:spChg chg="mod">
          <ac:chgData name="Ryan Knobel" userId="dc86dbbb8969adbe" providerId="LiveId" clId="{5B6AC26B-6BBE-4FAD-B09D-49AB4B423F68}" dt="2024-07-11T17:50:29.447" v="1612"/>
          <ac:spMkLst>
            <pc:docMk/>
            <pc:sldMk cId="1888057877" sldId="404"/>
            <ac:spMk id="40" creationId="{7D8CF693-394D-5AD0-E6D6-D17D827986B4}"/>
          </ac:spMkLst>
        </pc:spChg>
        <pc:spChg chg="mod">
          <ac:chgData name="Ryan Knobel" userId="dc86dbbb8969adbe" providerId="LiveId" clId="{5B6AC26B-6BBE-4FAD-B09D-49AB4B423F68}" dt="2024-07-11T17:50:29.447" v="1612"/>
          <ac:spMkLst>
            <pc:docMk/>
            <pc:sldMk cId="1888057877" sldId="404"/>
            <ac:spMk id="41" creationId="{2BAF055C-0CC8-7A38-74EA-878F169D2952}"/>
          </ac:spMkLst>
        </pc:spChg>
        <pc:spChg chg="mod">
          <ac:chgData name="Ryan Knobel" userId="dc86dbbb8969adbe" providerId="LiveId" clId="{5B6AC26B-6BBE-4FAD-B09D-49AB4B423F68}" dt="2024-07-11T17:50:40.615" v="1617"/>
          <ac:spMkLst>
            <pc:docMk/>
            <pc:sldMk cId="1888057877" sldId="404"/>
            <ac:spMk id="43" creationId="{A20A4099-F36C-7770-B72F-5C8F5AF839D3}"/>
          </ac:spMkLst>
        </pc:spChg>
        <pc:spChg chg="mod">
          <ac:chgData name="Ryan Knobel" userId="dc86dbbb8969adbe" providerId="LiveId" clId="{5B6AC26B-6BBE-4FAD-B09D-49AB4B423F68}" dt="2024-07-11T17:50:40.615" v="1617"/>
          <ac:spMkLst>
            <pc:docMk/>
            <pc:sldMk cId="1888057877" sldId="404"/>
            <ac:spMk id="44" creationId="{20ABDF46-043A-4786-C053-ECB618950237}"/>
          </ac:spMkLst>
        </pc:spChg>
        <pc:spChg chg="mod">
          <ac:chgData name="Ryan Knobel" userId="dc86dbbb8969adbe" providerId="LiveId" clId="{5B6AC26B-6BBE-4FAD-B09D-49AB4B423F68}" dt="2024-07-11T17:50:40.615" v="1617"/>
          <ac:spMkLst>
            <pc:docMk/>
            <pc:sldMk cId="1888057877" sldId="404"/>
            <ac:spMk id="45" creationId="{62E9855C-DCFA-9B00-7887-4F503263BB6E}"/>
          </ac:spMkLst>
        </pc:spChg>
        <pc:spChg chg="mod">
          <ac:chgData name="Ryan Knobel" userId="dc86dbbb8969adbe" providerId="LiveId" clId="{5B6AC26B-6BBE-4FAD-B09D-49AB4B423F68}" dt="2024-07-11T17:50:40.615" v="1617"/>
          <ac:spMkLst>
            <pc:docMk/>
            <pc:sldMk cId="1888057877" sldId="404"/>
            <ac:spMk id="46" creationId="{4F13D1CE-D158-2B23-2B41-1CB9168CDD03}"/>
          </ac:spMkLst>
        </pc:spChg>
        <pc:spChg chg="mod">
          <ac:chgData name="Ryan Knobel" userId="dc86dbbb8969adbe" providerId="LiveId" clId="{5B6AC26B-6BBE-4FAD-B09D-49AB4B423F68}" dt="2024-07-11T17:50:40.615" v="1617"/>
          <ac:spMkLst>
            <pc:docMk/>
            <pc:sldMk cId="1888057877" sldId="404"/>
            <ac:spMk id="47" creationId="{1436234D-E18F-99C4-3A5E-BD905921C3F0}"/>
          </ac:spMkLst>
        </pc:spChg>
        <pc:spChg chg="mod">
          <ac:chgData name="Ryan Knobel" userId="dc86dbbb8969adbe" providerId="LiveId" clId="{5B6AC26B-6BBE-4FAD-B09D-49AB4B423F68}" dt="2024-07-11T17:50:40.615" v="1617"/>
          <ac:spMkLst>
            <pc:docMk/>
            <pc:sldMk cId="1888057877" sldId="404"/>
            <ac:spMk id="48" creationId="{3013DCE3-CADB-DD0F-0D6F-FC60C327362E}"/>
          </ac:spMkLst>
        </pc:spChg>
        <pc:spChg chg="mod">
          <ac:chgData name="Ryan Knobel" userId="dc86dbbb8969adbe" providerId="LiveId" clId="{5B6AC26B-6BBE-4FAD-B09D-49AB4B423F68}" dt="2024-07-11T17:50:40.615" v="1617"/>
          <ac:spMkLst>
            <pc:docMk/>
            <pc:sldMk cId="1888057877" sldId="404"/>
            <ac:spMk id="49" creationId="{9EBBB019-1F22-F8FF-6C23-2401894C148F}"/>
          </ac:spMkLst>
        </pc:spChg>
        <pc:spChg chg="mod">
          <ac:chgData name="Ryan Knobel" userId="dc86dbbb8969adbe" providerId="LiveId" clId="{5B6AC26B-6BBE-4FAD-B09D-49AB4B423F68}" dt="2024-07-11T17:50:40.615" v="1617"/>
          <ac:spMkLst>
            <pc:docMk/>
            <pc:sldMk cId="1888057877" sldId="404"/>
            <ac:spMk id="50" creationId="{E8F20FCF-B029-D4EA-F589-3FDB8724ADE1}"/>
          </ac:spMkLst>
        </pc:spChg>
        <pc:spChg chg="mod">
          <ac:chgData name="Ryan Knobel" userId="dc86dbbb8969adbe" providerId="LiveId" clId="{5B6AC26B-6BBE-4FAD-B09D-49AB4B423F68}" dt="2024-07-11T17:50:40.615" v="1617"/>
          <ac:spMkLst>
            <pc:docMk/>
            <pc:sldMk cId="1888057877" sldId="404"/>
            <ac:spMk id="51" creationId="{A07D95C5-D9DD-01F3-7C89-B55498A61649}"/>
          </ac:spMkLst>
        </pc:spChg>
        <pc:spChg chg="mod">
          <ac:chgData name="Ryan Knobel" userId="dc86dbbb8969adbe" providerId="LiveId" clId="{5B6AC26B-6BBE-4FAD-B09D-49AB4B423F68}" dt="2024-07-11T17:50:48.209" v="1619"/>
          <ac:spMkLst>
            <pc:docMk/>
            <pc:sldMk cId="1888057877" sldId="404"/>
            <ac:spMk id="53" creationId="{C9C7C0D3-CECB-8813-062A-57C5441C1039}"/>
          </ac:spMkLst>
        </pc:spChg>
        <pc:spChg chg="mod">
          <ac:chgData name="Ryan Knobel" userId="dc86dbbb8969adbe" providerId="LiveId" clId="{5B6AC26B-6BBE-4FAD-B09D-49AB4B423F68}" dt="2024-07-11T17:50:48.209" v="1619"/>
          <ac:spMkLst>
            <pc:docMk/>
            <pc:sldMk cId="1888057877" sldId="404"/>
            <ac:spMk id="54" creationId="{464D2378-9A51-AEB9-965A-6082BA836A71}"/>
          </ac:spMkLst>
        </pc:spChg>
        <pc:spChg chg="mod">
          <ac:chgData name="Ryan Knobel" userId="dc86dbbb8969adbe" providerId="LiveId" clId="{5B6AC26B-6BBE-4FAD-B09D-49AB4B423F68}" dt="2024-07-11T17:50:48.209" v="1619"/>
          <ac:spMkLst>
            <pc:docMk/>
            <pc:sldMk cId="1888057877" sldId="404"/>
            <ac:spMk id="55" creationId="{503D70CE-9962-00AE-B7F9-D5D43DF06796}"/>
          </ac:spMkLst>
        </pc:spChg>
        <pc:spChg chg="mod">
          <ac:chgData name="Ryan Knobel" userId="dc86dbbb8969adbe" providerId="LiveId" clId="{5B6AC26B-6BBE-4FAD-B09D-49AB4B423F68}" dt="2024-07-11T17:50:48.209" v="1619"/>
          <ac:spMkLst>
            <pc:docMk/>
            <pc:sldMk cId="1888057877" sldId="404"/>
            <ac:spMk id="56" creationId="{8811A6BD-6A6D-C266-5858-ACCD8B003C46}"/>
          </ac:spMkLst>
        </pc:spChg>
        <pc:spChg chg="mod">
          <ac:chgData name="Ryan Knobel" userId="dc86dbbb8969adbe" providerId="LiveId" clId="{5B6AC26B-6BBE-4FAD-B09D-49AB4B423F68}" dt="2024-07-11T17:50:48.209" v="1619"/>
          <ac:spMkLst>
            <pc:docMk/>
            <pc:sldMk cId="1888057877" sldId="404"/>
            <ac:spMk id="57" creationId="{AEA9650F-6F2E-7A78-5EC7-CF7290EA84F8}"/>
          </ac:spMkLst>
        </pc:spChg>
        <pc:spChg chg="mod">
          <ac:chgData name="Ryan Knobel" userId="dc86dbbb8969adbe" providerId="LiveId" clId="{5B6AC26B-6BBE-4FAD-B09D-49AB4B423F68}" dt="2024-07-11T17:50:48.209" v="1619"/>
          <ac:spMkLst>
            <pc:docMk/>
            <pc:sldMk cId="1888057877" sldId="404"/>
            <ac:spMk id="58" creationId="{F28D22C7-FE67-C788-0E91-B656A6426EED}"/>
          </ac:spMkLst>
        </pc:spChg>
        <pc:spChg chg="mod">
          <ac:chgData name="Ryan Knobel" userId="dc86dbbb8969adbe" providerId="LiveId" clId="{5B6AC26B-6BBE-4FAD-B09D-49AB4B423F68}" dt="2024-07-11T17:50:48.209" v="1619"/>
          <ac:spMkLst>
            <pc:docMk/>
            <pc:sldMk cId="1888057877" sldId="404"/>
            <ac:spMk id="59" creationId="{23D6B6D8-A887-01F2-92DB-E66EA01A2112}"/>
          </ac:spMkLst>
        </pc:spChg>
        <pc:spChg chg="mod">
          <ac:chgData name="Ryan Knobel" userId="dc86dbbb8969adbe" providerId="LiveId" clId="{5B6AC26B-6BBE-4FAD-B09D-49AB4B423F68}" dt="2024-07-11T17:50:48.209" v="1619"/>
          <ac:spMkLst>
            <pc:docMk/>
            <pc:sldMk cId="1888057877" sldId="404"/>
            <ac:spMk id="60" creationId="{CB72615F-4519-4809-A0BD-09C63A8D4781}"/>
          </ac:spMkLst>
        </pc:spChg>
        <pc:spChg chg="mod">
          <ac:chgData name="Ryan Knobel" userId="dc86dbbb8969adbe" providerId="LiveId" clId="{5B6AC26B-6BBE-4FAD-B09D-49AB4B423F68}" dt="2024-07-11T17:50:48.209" v="1619"/>
          <ac:spMkLst>
            <pc:docMk/>
            <pc:sldMk cId="1888057877" sldId="404"/>
            <ac:spMk id="61" creationId="{A90E520F-A07B-EE70-FFF2-82E4BE9C9C27}"/>
          </ac:spMkLst>
        </pc:spChg>
        <pc:spChg chg="mod">
          <ac:chgData name="Ryan Knobel" userId="dc86dbbb8969adbe" providerId="LiveId" clId="{5B6AC26B-6BBE-4FAD-B09D-49AB4B423F68}" dt="2024-07-11T17:51:01.296" v="1624"/>
          <ac:spMkLst>
            <pc:docMk/>
            <pc:sldMk cId="1888057877" sldId="404"/>
            <ac:spMk id="63" creationId="{EAEEAA13-4D7F-4527-3E19-BB8A8F89D771}"/>
          </ac:spMkLst>
        </pc:spChg>
        <pc:spChg chg="mod">
          <ac:chgData name="Ryan Knobel" userId="dc86dbbb8969adbe" providerId="LiveId" clId="{5B6AC26B-6BBE-4FAD-B09D-49AB4B423F68}" dt="2024-07-11T17:51:01.296" v="1624"/>
          <ac:spMkLst>
            <pc:docMk/>
            <pc:sldMk cId="1888057877" sldId="404"/>
            <ac:spMk id="64" creationId="{5FDB2839-E3D4-5BB3-D1DD-2D3DC9CDCACE}"/>
          </ac:spMkLst>
        </pc:spChg>
        <pc:spChg chg="mod">
          <ac:chgData name="Ryan Knobel" userId="dc86dbbb8969adbe" providerId="LiveId" clId="{5B6AC26B-6BBE-4FAD-B09D-49AB4B423F68}" dt="2024-07-11T17:51:01.296" v="1624"/>
          <ac:spMkLst>
            <pc:docMk/>
            <pc:sldMk cId="1888057877" sldId="404"/>
            <ac:spMk id="65" creationId="{8BBBD9E7-6A21-2301-36DE-BB01B02D0EA2}"/>
          </ac:spMkLst>
        </pc:spChg>
        <pc:spChg chg="mod">
          <ac:chgData name="Ryan Knobel" userId="dc86dbbb8969adbe" providerId="LiveId" clId="{5B6AC26B-6BBE-4FAD-B09D-49AB4B423F68}" dt="2024-07-11T17:51:01.296" v="1624"/>
          <ac:spMkLst>
            <pc:docMk/>
            <pc:sldMk cId="1888057877" sldId="404"/>
            <ac:spMk id="73" creationId="{107CED67-8356-5179-EA9C-FAE6888C0F7C}"/>
          </ac:spMkLst>
        </pc:spChg>
        <pc:spChg chg="mod">
          <ac:chgData name="Ryan Knobel" userId="dc86dbbb8969adbe" providerId="LiveId" clId="{5B6AC26B-6BBE-4FAD-B09D-49AB4B423F68}" dt="2024-07-11T17:51:01.296" v="1624"/>
          <ac:spMkLst>
            <pc:docMk/>
            <pc:sldMk cId="1888057877" sldId="404"/>
            <ac:spMk id="74" creationId="{39A9D20F-382C-EA3B-5D1A-A61B06074994}"/>
          </ac:spMkLst>
        </pc:spChg>
        <pc:spChg chg="mod">
          <ac:chgData name="Ryan Knobel" userId="dc86dbbb8969adbe" providerId="LiveId" clId="{5B6AC26B-6BBE-4FAD-B09D-49AB4B423F68}" dt="2024-07-11T17:51:01.296" v="1624"/>
          <ac:spMkLst>
            <pc:docMk/>
            <pc:sldMk cId="1888057877" sldId="404"/>
            <ac:spMk id="75" creationId="{26BB2DF4-098C-84D9-E7F1-C62D2D25F078}"/>
          </ac:spMkLst>
        </pc:spChg>
        <pc:spChg chg="mod">
          <ac:chgData name="Ryan Knobel" userId="dc86dbbb8969adbe" providerId="LiveId" clId="{5B6AC26B-6BBE-4FAD-B09D-49AB4B423F68}" dt="2024-07-11T17:51:01.296" v="1624"/>
          <ac:spMkLst>
            <pc:docMk/>
            <pc:sldMk cId="1888057877" sldId="404"/>
            <ac:spMk id="76" creationId="{09337C85-53B2-87F9-9ECE-A616BCE88045}"/>
          </ac:spMkLst>
        </pc:spChg>
        <pc:spChg chg="mod">
          <ac:chgData name="Ryan Knobel" userId="dc86dbbb8969adbe" providerId="LiveId" clId="{5B6AC26B-6BBE-4FAD-B09D-49AB4B423F68}" dt="2024-07-11T17:51:01.296" v="1624"/>
          <ac:spMkLst>
            <pc:docMk/>
            <pc:sldMk cId="1888057877" sldId="404"/>
            <ac:spMk id="77" creationId="{2A3355A7-C85F-5062-1D7F-18E675A6304A}"/>
          </ac:spMkLst>
        </pc:spChg>
        <pc:spChg chg="mod">
          <ac:chgData name="Ryan Knobel" userId="dc86dbbb8969adbe" providerId="LiveId" clId="{5B6AC26B-6BBE-4FAD-B09D-49AB4B423F68}" dt="2024-07-11T17:51:01.296" v="1624"/>
          <ac:spMkLst>
            <pc:docMk/>
            <pc:sldMk cId="1888057877" sldId="404"/>
            <ac:spMk id="78" creationId="{58BD92E8-8E70-7EF5-397C-464472ED67A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" creationId="{390C3129-9E73-4DBC-1749-DAFC74AE657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" creationId="{05A36A2B-E2BE-18DB-0719-2DBA3C08170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" creationId="{72FF60FC-9C4C-3520-8731-88106362C82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" creationId="{B6C9F234-E62B-F208-F2B0-260C61B50A2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" creationId="{9B0C5102-7104-3080-EF80-C9E77C77A34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" creationId="{DE026C75-ADCA-748E-2E49-D5ECAD75119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" creationId="{999DF031-D119-2759-D0EE-AB2B5327917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" creationId="{6909716E-8791-51DE-7C67-A7E6ABF8FF6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" creationId="{FC49BD4F-2BB3-D8AF-2449-39D77C616EC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384" creationId="{8790F931-7BD1-37F9-0EC0-55CDF3D0B512}"/>
          </ac:spMkLst>
        </pc:spChg>
        <pc:spChg chg="del">
          <ac:chgData name="Ryan Knobel" userId="dc86dbbb8969adbe" providerId="LiveId" clId="{5B6AC26B-6BBE-4FAD-B09D-49AB4B423F68}" dt="2024-07-11T17:47:59.744" v="1597" actId="478"/>
          <ac:spMkLst>
            <pc:docMk/>
            <pc:sldMk cId="1888057877" sldId="404"/>
            <ac:spMk id="409" creationId="{E2F14568-BE3B-838D-B2B5-DB137409C105}"/>
          </ac:spMkLst>
        </pc:spChg>
        <pc:spChg chg="del">
          <ac:chgData name="Ryan Knobel" userId="dc86dbbb8969adbe" providerId="LiveId" clId="{5B6AC26B-6BBE-4FAD-B09D-49AB4B423F68}" dt="2024-07-11T17:47:58.796" v="1596" actId="478"/>
          <ac:spMkLst>
            <pc:docMk/>
            <pc:sldMk cId="1888057877" sldId="404"/>
            <ac:spMk id="410" creationId="{D8614416-995B-2DF9-A014-425E40716F6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15" creationId="{2A372670-24A6-910F-4C8A-DB6EAB9B949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16" creationId="{80159C15-1C0C-FF7D-2709-063F1DB145E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17" creationId="{8214EBD1-71BC-6934-D44C-0997400C8EE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18" creationId="{8AF22D99-E22A-FF9F-3825-7BCB736D199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19" creationId="{9CCAB07F-AE22-9178-93AD-A931CC2DDB1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0" creationId="{00E64A96-EF61-7942-61C0-23F52D9789A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1" creationId="{898F3D38-7169-CBC2-CB16-D87C54258D3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2" creationId="{40D09B29-827D-5722-40E6-14DE1ABAA0F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3" creationId="{004810B5-35D5-1B6F-D89F-84628161E49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4" creationId="{48111BFD-869B-72F1-7780-D487474E215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5" creationId="{C45470F2-55DA-C7D0-457D-DE970B2D7A1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6" creationId="{C50DDC80-DC8E-F9E9-5297-02AFD197E33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7" creationId="{4A9FC4AE-A8DB-7B8A-F585-1C48EDAF950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8" creationId="{F33FE103-A3BD-DAA7-95DF-7D24068096C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29" creationId="{DAACB390-A2D8-6BE6-05F3-E2874596EC6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30" creationId="{13498DCB-D61A-359A-49B5-23DACCE7906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31" creationId="{595C6A91-860F-ECAA-CE7E-96A87250E14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37" creationId="{E8280A3C-7582-B922-8C41-B3896BE34F2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38" creationId="{26F38B38-015E-865A-8179-19D58398DDA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39" creationId="{ADEDAB7D-E612-CB3F-785F-54F579C84F1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0" creationId="{0AEC53FD-4407-B075-9A9D-6B365B073F6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1" creationId="{01B7E862-2C9F-CB37-2977-C6CFCEEDDAE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2" creationId="{28AB34E7-5D88-2E9D-2449-061736E63D2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3" creationId="{8882C6F2-48C1-0A81-4FC1-9395D718DBC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4" creationId="{85174827-156D-9B19-13F8-B5FC1E5922B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5" creationId="{FA0ED5F1-732E-A6B7-3355-24C26082076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6" creationId="{BD035588-BB3A-727A-FADE-CEFAAD72DF3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7" creationId="{CADCCF1F-477A-2076-FD80-62E38457331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8" creationId="{A50BEF65-ED72-C39B-F837-E62868B0B81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49" creationId="{D62B6E6C-4424-C5DB-79E0-0BFC48830FD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0" creationId="{CD9D6F4D-625D-6CAB-A6AE-233B77A2C00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1" creationId="{6D06D51C-00E0-7D66-0D4D-F2E88256530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2" creationId="{0FFE602B-E647-986B-BC19-0E8EC220CAF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3" creationId="{0A006C33-3829-CC7D-3225-28FA5EFB26C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4" creationId="{94143F5D-D3E4-7D16-2FCF-98BB8B2218E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5" creationId="{64A02243-99FF-E2F1-E2B3-8468B9C1776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6" creationId="{F3608B3B-77A1-9792-B2B5-A52FE3CA4FB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7" creationId="{E8A6C54E-1C67-96BF-40FC-84852F8BC6C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8" creationId="{E5F49C6E-C475-1D9B-1770-A5F50D05152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59" creationId="{4FC740CA-7BA3-6BB5-F164-99462A2DC96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60" creationId="{960F465B-D420-411A-64E9-404C4267CA8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61" creationId="{3473E526-7186-8AAC-08F0-91537F86666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62" creationId="{8D168C24-99E9-ADCF-D75F-C2648634777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63" creationId="{9F6337C4-35F9-2B1C-0B46-A310499DDD7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65" creationId="{57D36CDA-B731-2244-EACE-A34FB1320C2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66" creationId="{95A1DDFE-C7E6-F10D-C9C0-ACB37B70144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67" creationId="{5A807D98-98A9-F987-DDC3-68D9992BDE4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68" creationId="{E8D22BC7-2429-08E8-50FB-26BF5395886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69" creationId="{D481F688-EC39-F1DC-070C-D588316901A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0" creationId="{4C76446F-E4B0-3385-6158-CE2FA069B3D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1" creationId="{284AD60A-7F4A-73BE-1D9B-F5A89E5E3EF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2" creationId="{A5CF787D-9CD0-7E1E-57DC-FDC8B0CC90E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3" creationId="{1A1F002E-33EC-ADF4-5D88-D1A06D61BA8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4" creationId="{E1ADDF3C-899E-1434-DE9A-E20ED5B90E6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5" creationId="{335E46BB-E7B7-C508-31D2-3F273C67F5D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6" creationId="{9877B743-0742-DBD5-4F4C-FD53594FD64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7" creationId="{9BA1AEC2-C3BA-CD65-498E-DFDD117AA56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8" creationId="{8385DC2B-63C6-3B18-BFC4-6E5A7D93B51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79" creationId="{2565A531-BB6B-6A08-A6AA-4E12369B376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0" creationId="{E0224270-C2F0-DC5F-4F7E-B489CC8F2B2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1" creationId="{1F896FF6-E0A5-3465-33A4-06BFE162473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2" creationId="{4D683128-2ABB-2987-7743-39B143BFD1D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3" creationId="{B012C06D-560C-7D28-E7C3-4769A96DF42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4" creationId="{B924C9FD-B4A6-7692-C6C4-635979EA505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5" creationId="{BE3C1952-25DE-A2A7-8DC7-4A4CC1BD48C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6" creationId="{AF9CAFF0-244C-5AAD-6A93-46294C7CFB7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7" creationId="{E12BFE5A-8E31-C864-607A-79F243EFFD5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8" creationId="{05B2033B-ECC7-0982-0126-C61A201402D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89" creationId="{BC42AFCF-81CC-4BCF-5520-76EC8D47728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90" creationId="{30512733-2E43-DC15-343C-2ACB7B0808E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91" creationId="{4A04CF0D-2856-DAB1-2703-74BC39540C6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93" creationId="{B2E52A2B-8C52-7F66-61A6-4752A23D3E0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94" creationId="{721B6B2B-FA35-17D9-83A0-1F404EB77B9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95" creationId="{A62DDB11-B6AF-B02C-E052-3A393D1333A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96" creationId="{FE2116EC-18C9-CE35-465A-1C5796E9418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97" creationId="{8385418B-B054-7395-6ED7-E8C867EEDC1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98" creationId="{CECE46F2-CAA8-38EE-FE4B-5540518C881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899" creationId="{FEE7D2FE-F865-6310-1450-F451BCC8B8B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0" creationId="{3D00AD53-68A1-985C-8495-9C2356B6A85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1" creationId="{C1593D72-D4C2-05FA-7D7B-2BFE70C1CCB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2" creationId="{F42380B7-3836-7A58-AFF1-42BBA07D465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3" creationId="{C7E757EB-CC00-9C28-ABD1-5D9642A4465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4" creationId="{4C4976B9-C277-BF05-5C38-C127821B565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5" creationId="{0728D994-DB0E-0605-9C61-E93AC790317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6" creationId="{5CF26E7D-F47C-F5D5-D316-595CF6AFE4B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7" creationId="{2AC10DF0-48BE-1027-00ED-8DD71CBA004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8" creationId="{9518B91A-FE26-80AE-07CD-8CE3DDFDCCE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09" creationId="{90412448-D686-56A1-00AE-FF2BA183A59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0" creationId="{3D17CACF-48B6-B3F6-94F8-FCB559C45C3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1" creationId="{D12505E5-A3C0-BC35-B5BD-7DE645BE889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2" creationId="{1D297E46-70AC-A41B-33DB-D0A0F04E663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3" creationId="{76530989-891D-22E7-BFA5-2273A343DA8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4" creationId="{C79AEE6A-52F8-F969-BA11-7F9C31892A7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5" creationId="{375133E0-5C16-F29A-E15A-14554910848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6" creationId="{CDB2A176-11FA-72F3-8171-22DD34E8E6E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7" creationId="{5C7608D2-B6AB-9A5A-CF71-FE5178270F7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8" creationId="{7A060A4A-8D05-5828-D7C0-FDB13BEE4F6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19" creationId="{78CB0F9A-2C7D-092D-111F-2227BE94CCE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21" creationId="{1F53532E-B60F-CA89-A7C9-092D37196B9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22" creationId="{970E3B3B-849C-21AC-5BEE-DE984AB638B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23" creationId="{B4454499-C0EB-ECEC-132E-3554EDD9A0E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24" creationId="{3FF9C171-E52D-2CDA-10F2-4A7F86FB499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25" creationId="{64E8DCDC-330A-F51C-4393-0B34DE71594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26" creationId="{8812F068-3455-1137-5135-9FE35FDE359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27" creationId="{C63B9F80-41EF-BA8B-5932-086F023846C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28" creationId="{FEFCEF63-1EED-242B-BB4B-DC111E9202E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29" creationId="{16456570-70A9-07B8-7AE8-2324307D9E4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0" creationId="{67995C4F-8748-D5ED-B414-05B8579A05D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1" creationId="{5A544543-00D7-4564-409C-B85FD740190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2" creationId="{283299FF-772B-3D65-D48E-9AAB3CCF0AA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3" creationId="{82A09E74-50F1-91C1-F786-EBA6D988108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4" creationId="{0E6FA405-232E-8CEE-95B2-45C7509F2A8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5" creationId="{D7C14E7C-E2BF-9016-5D6F-DB8D61A7745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6" creationId="{70D03CFC-B48F-8C15-A9CC-E4B5F3932FF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7" creationId="{567CD2B3-5D7A-B981-5E4B-AA936CAAD75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8" creationId="{A5CD0E4D-8C77-8486-2902-37F073F8709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39" creationId="{5180DB7E-351E-C59B-7736-05FAD53065E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40" creationId="{4F2EB017-69AB-B0A5-BD90-BEA17E958E5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41" creationId="{BB91249C-4B2F-9F3D-23D8-D043279404A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42" creationId="{63DA46BF-6AE1-8430-0AC8-6FB3F312E01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43" creationId="{2A8AA603-BF95-F3C4-580E-5495B94A635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44" creationId="{486C7906-616D-E5A2-EDA0-E3207456A0C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45" creationId="{204D98B0-C1D2-7B00-04D7-9E2DC2E37E7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46" creationId="{57E36F7B-7770-5AD1-0125-253066EB71C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47" creationId="{C37DFF27-E4B3-794F-AFFC-F1422681E40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49" creationId="{1083CC33-F1C3-7764-AB28-FF2833C7D92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0" creationId="{AC56F668-2406-7393-303D-32D64FEAC9C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1" creationId="{7372B0D7-6575-9A1D-8966-23A1834D67D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2" creationId="{9E7E6DC3-7299-4C29-21FB-C52D808ED4F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3" creationId="{771D0A1B-25D7-5962-9B56-EDC3240D08A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4" creationId="{16E78232-EFD4-9392-CE15-F43096E02B6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5" creationId="{9A7ED507-E45B-D619-0D59-787AA536705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6" creationId="{029236B2-D7CC-1321-885F-51E07E4151E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7" creationId="{D33B6CF5-367C-43F8-8DED-E465D25C269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8" creationId="{14E8D5C2-EAD2-30AB-9815-1150E5DE5AA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59" creationId="{D972EC43-769D-8A91-DF28-DC34AA34252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0" creationId="{F65859B9-E24C-3DFC-DF48-4068BB39EB8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1" creationId="{ED6C4A02-7E5C-28DE-7733-BC5B4A3A8F9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2" creationId="{D6586C29-BA8F-52F1-1164-731EF144D17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3" creationId="{5B4356A2-8BB4-EE01-1CBB-36E49E683D0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4" creationId="{F10DCFA6-FFF8-8538-1AC1-F3DE1A62B69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5" creationId="{13EAAAF9-2D05-2CD5-5CC3-598AC4FDCD6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6" creationId="{41D207A2-0068-785B-8981-B188794B254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7" creationId="{13F09D8E-2FF5-4E8D-CDF7-E22569EEAC5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8" creationId="{D0349D02-C186-13F5-139E-B9B85B51927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69" creationId="{E7C876C5-35D8-90F0-3D69-E1B32CF50C4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70" creationId="{C36371E4-F6ED-2BF9-6033-A5629FE8616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71" creationId="{E31E15C2-E055-176B-3C62-F9EC3F7EB37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72" creationId="{1DBC328B-A393-EECE-B4D5-4EABC5506AA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73" creationId="{D8D8A01F-DB5B-813C-9009-A0BA5BDC4C4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74" creationId="{1CDD7098-048B-9262-C1A3-C062F94F426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975" creationId="{67D0EFD3-E47E-62FF-A723-51BC857FECF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73" creationId="{7E1B2F51-37DF-F9EF-5E21-B958A3D52BA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74" creationId="{E09C8D3C-C86A-E09B-AE71-5298F5DD0FB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75" creationId="{867929D8-4885-0C42-9021-813B8BA4910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76" creationId="{F4538668-24A3-2576-404B-1BB718ED8D5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77" creationId="{E922B0CD-208A-1CF9-DFDF-8891CB691F9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78" creationId="{6E403DD7-4186-278F-03B3-941C74091BC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79" creationId="{7F0F2960-A7F2-FBD0-530C-1F205855422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0" creationId="{6CE923BC-3444-9473-2BC5-C75FFA9D8E0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1" creationId="{21AEA33C-3CC8-0AAB-6737-04E2DFB540D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2" creationId="{B6CB4456-3265-9AEF-80EF-D5FAE5EF949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3" creationId="{900F3EA9-8BB7-9184-9771-1DBA1A0C9B2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4" creationId="{1BA66D68-655A-8580-F484-E263F252966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5" creationId="{D4C944A9-23FE-9EB3-288A-200AB13E8A5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6" creationId="{345CB7C2-D3F2-28FE-7379-9449A76E554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7" creationId="{04238962-52AF-34C1-52F4-E89D6FC60DD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8" creationId="{B73815AD-9B52-A6D0-C4A3-299AE9849AE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89" creationId="{D35FF482-2F17-7B8E-38A0-C0817694DA4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0" creationId="{6FF7AEE6-C990-2497-392B-4B34A7503C8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1" creationId="{E2316698-7CC0-F52C-9BB6-E55CB41A889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2" creationId="{B148B0DB-D990-4CF3-3199-B8BB106AD30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3" creationId="{1382DA58-1473-3286-D1A7-D9DEA326ADC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4" creationId="{F5AB9FA5-FEE3-CB85-8A5F-0894E1260B6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5" creationId="{44D1482C-EA91-6B2D-55DB-8E32C869BCE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6" creationId="{4CFD6F02-0064-2C7F-DC3B-25ACAF1A9AD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7" creationId="{852C2349-C148-5362-A526-C9D74DC6934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8" creationId="{4467C749-FB8D-58F3-60F0-C95F635D8C1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199" creationId="{284FE50E-BA24-7422-2AF3-7B5902C5FD4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1" creationId="{3D004DE8-B68C-9294-6461-FD3F18FD741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2" creationId="{8C388D2E-BF34-C79B-5E35-459B172C83F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3" creationId="{56E768BC-20C3-7337-A542-C0CB4D42FAC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4" creationId="{4F45FE9D-6A39-F259-6990-3DF11EBD164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5" creationId="{7361A395-1107-D586-FC81-0B646AD8743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6" creationId="{5451D95A-5BC3-1C18-C01B-23AD9DE3C00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7" creationId="{A20DE481-5EDE-3DA8-78A7-6972DD8BF22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8" creationId="{6B698F73-E3F1-B2F3-626D-766227CA507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09" creationId="{1ED13F82-26C5-4D70-A63B-B44D274BB76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0" creationId="{F80AB08E-8DF9-A574-DCAB-B8926747DC7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1" creationId="{8912DCD1-B560-9A68-EA20-A9ED9ECD21F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2" creationId="{859B2826-0942-F6B3-4A05-6E63B32BCCA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3" creationId="{5BE18659-52D2-5DA9-84EB-86454851AB6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4" creationId="{6A8B67E9-9571-BFC5-4B2D-4C65AFD3A82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5" creationId="{749D17BA-3575-AE57-03A0-5DE60805BCE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6" creationId="{E5DF0CCD-2B50-05EE-C0E6-A6EC0DB65FD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7" creationId="{E5235210-480A-B340-0221-D7401C444E8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8" creationId="{62960BFC-F1A2-CE82-B5AC-220520905C9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19" creationId="{1C3449AF-2E9D-2CE7-8317-3C8ADFB9221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0" creationId="{372421B1-8D43-1E0F-5B2C-D8AB28DA6C7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1" creationId="{6E5B8D56-E07E-244A-E673-2AA9E8B8D7E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2" creationId="{B0192EDD-1EE5-03D2-C4B4-923531282AC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3" creationId="{D63D9C46-CA21-6D39-F38D-28C00F2D520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4" creationId="{95E73103-E11A-7492-85C3-CFCD76E5FD1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5" creationId="{BF1C85A8-6FF6-9118-6851-6490B3A9102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6" creationId="{4B80D8A5-17E9-4EB4-F433-89D3F08BA6F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7" creationId="{55EA4E52-233A-C584-CD66-8D4AC195326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29" creationId="{744B1A63-14CC-1DF6-5F29-0F59C1AA01A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0" creationId="{CE449556-86EE-2148-7FA3-F08E0B9DEAB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1" creationId="{79CCE663-03E2-2F11-C2C4-83410E58B10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2" creationId="{75B128CA-C812-CB49-40A1-5BE7C815000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3" creationId="{82048443-4AC7-C6E4-66C3-17200A54E1C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4" creationId="{AB46F68D-1557-A253-5E9E-DDB979B3917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5" creationId="{6F3E8D79-8917-33D5-6046-9624270E041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6" creationId="{42F3AB67-1F11-8C4C-5F12-28213651619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7" creationId="{CD650287-65DA-97BE-DEE9-DD232C655CEE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8" creationId="{36F4C317-2103-C0CB-0DFE-B7F8AEAB1BE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39" creationId="{42946048-2EF1-CEBF-2079-68527696907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0" creationId="{C4FDEB10-D10C-563C-150C-F41DD078392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1" creationId="{577DA047-5CCF-52EC-5963-EC82CF92964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2" creationId="{D2FF8B56-1379-1E28-300D-B48A66ADB5B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3" creationId="{9EB35537-60CB-BCEE-F55F-F028FCBD582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4" creationId="{C02F1DD6-452B-80F5-62F2-BF4A059442B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5" creationId="{9A119609-B717-736E-654A-A895DE0C023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6" creationId="{14396582-A0B2-CF3A-3AC8-1D5D0878172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7" creationId="{3E1E2DCE-9971-045E-9A3E-2FD2EAC98A60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8" creationId="{017DA4E3-FFEF-DF00-1171-78470BE0C6C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49" creationId="{DD0D07E2-FBD5-4494-452A-3CFF25E88B6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0" creationId="{E8F7E1B0-A2F5-0C61-FB5F-CB91D5860837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1" creationId="{B2806F4A-CF8B-F53B-EF9A-C475BF6344E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2" creationId="{3FA95E05-0538-E9A1-07EE-337BECB3AB9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3" creationId="{051BF6C9-BC1A-C4D8-B61A-AEE78EC55B4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4" creationId="{7C7D2F8E-E837-6B78-D2BE-9C664F212921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5" creationId="{1DC58B03-2CE0-C0B3-FA02-780EECB6E0C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7" creationId="{C563589E-CD91-D00A-CE6F-549D9E9172F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8" creationId="{62B71BA7-F3A7-E9CA-8C0D-7838F2F9326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59" creationId="{301AA60A-E4A9-4B65-1A97-7D3B7FCABD2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0" creationId="{19E553D5-39AE-B2BA-7B1E-F47A67EDAC2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1" creationId="{DDFD4CF3-3A1D-212D-0E31-E34AEE859DCD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2" creationId="{EAE5EDC1-F082-913B-5266-3642C9EF931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3" creationId="{C4283DF7-49A1-855E-6F84-877D4CADD67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4" creationId="{D3623690-8189-5D8D-4F79-300B432ADEC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5" creationId="{8C73AC20-7CE0-64C0-D02C-826117AB820F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6" creationId="{DC3FB182-DD99-26E9-7FE6-BF84F0703B9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7" creationId="{600116E1-7F18-6B4D-7EB2-6CDF889B8C03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8" creationId="{7EB9BD96-2125-6DE3-BF3D-68DB12968B2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69" creationId="{E79D787C-5D80-AE6C-45E1-3D597003ABDA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0" creationId="{6ACD984E-15AD-EFDD-C626-29FBD299660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1" creationId="{B1EFFA37-B57D-C50F-9E70-21401E41FDA4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2" creationId="{590C7314-F96D-86B5-CD20-A11FB50C63F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3" creationId="{F78953DF-2CCC-605E-0F60-30CBB76AEE7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4" creationId="{6816DBE2-BB98-76AF-9022-8BDBD62EF87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5" creationId="{C4EB6380-42B3-3C45-2FC7-8E6F5FB39FE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6" creationId="{1EF88517-F058-F1AC-3082-0EAC44965378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7" creationId="{5CD6F90F-0969-5626-2394-FEB5AC9794BB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8" creationId="{B11E54FF-7C50-8081-9017-445B5D221E2C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79" creationId="{DBEDD57C-04EF-A999-AE25-C47EB6DEAD19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80" creationId="{864CAAC0-CCC5-E919-EA2B-1A7CA0AC0A35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81" creationId="{E7177C4F-38B8-BF58-00F1-D388E5050466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82" creationId="{657E05E3-7830-E6C5-36E5-321025520D72}"/>
          </ac:spMkLst>
        </pc:spChg>
        <pc:spChg chg="mod">
          <ac:chgData name="Ryan Knobel" userId="dc86dbbb8969adbe" providerId="LiveId" clId="{5B6AC26B-6BBE-4FAD-B09D-49AB4B423F68}" dt="2024-07-11T17:48:23.053" v="1598" actId="207"/>
          <ac:spMkLst>
            <pc:docMk/>
            <pc:sldMk cId="1888057877" sldId="404"/>
            <ac:spMk id="1283" creationId="{27EF54A9-7B48-D3D1-5EBB-D33C1F665A5B}"/>
          </ac:spMkLst>
        </pc:spChg>
        <pc:grpChg chg="add del mod">
          <ac:chgData name="Ryan Knobel" userId="dc86dbbb8969adbe" providerId="LiveId" clId="{5B6AC26B-6BBE-4FAD-B09D-49AB4B423F68}" dt="2024-07-11T17:49:41.238" v="1604" actId="165"/>
          <ac:grpSpMkLst>
            <pc:docMk/>
            <pc:sldMk cId="1888057877" sldId="404"/>
            <ac:grpSpMk id="3" creationId="{2981B408-199E-A0F3-5D34-C7F595373E1F}"/>
          </ac:grpSpMkLst>
        </pc:grpChg>
        <pc:grpChg chg="add mod">
          <ac:chgData name="Ryan Knobel" userId="dc86dbbb8969adbe" providerId="LiveId" clId="{5B6AC26B-6BBE-4FAD-B09D-49AB4B423F68}" dt="2024-07-11T17:50:24.173" v="1611" actId="14100"/>
          <ac:grpSpMkLst>
            <pc:docMk/>
            <pc:sldMk cId="1888057877" sldId="404"/>
            <ac:grpSpMk id="31" creationId="{7E716CAD-CC09-5205-C473-38F442D479F7}"/>
          </ac:grpSpMkLst>
        </pc:grpChg>
        <pc:grpChg chg="add mod">
          <ac:chgData name="Ryan Knobel" userId="dc86dbbb8969adbe" providerId="LiveId" clId="{5B6AC26B-6BBE-4FAD-B09D-49AB4B423F68}" dt="2024-07-11T17:50:36.689" v="1616" actId="1037"/>
          <ac:grpSpMkLst>
            <pc:docMk/>
            <pc:sldMk cId="1888057877" sldId="404"/>
            <ac:grpSpMk id="32" creationId="{024AF002-B537-19E9-94BA-1822057F9985}"/>
          </ac:grpSpMkLst>
        </pc:grpChg>
        <pc:grpChg chg="add mod">
          <ac:chgData name="Ryan Knobel" userId="dc86dbbb8969adbe" providerId="LiveId" clId="{5B6AC26B-6BBE-4FAD-B09D-49AB4B423F68}" dt="2024-07-11T17:50:45.596" v="1618" actId="1076"/>
          <ac:grpSpMkLst>
            <pc:docMk/>
            <pc:sldMk cId="1888057877" sldId="404"/>
            <ac:grpSpMk id="42" creationId="{D5DB092E-2D8F-265B-2C82-F477D8D94A26}"/>
          </ac:grpSpMkLst>
        </pc:grpChg>
        <pc:grpChg chg="add mod">
          <ac:chgData name="Ryan Knobel" userId="dc86dbbb8969adbe" providerId="LiveId" clId="{5B6AC26B-6BBE-4FAD-B09D-49AB4B423F68}" dt="2024-07-11T17:50:59.767" v="1623" actId="1038"/>
          <ac:grpSpMkLst>
            <pc:docMk/>
            <pc:sldMk cId="1888057877" sldId="404"/>
            <ac:grpSpMk id="52" creationId="{4E97EA15-91BB-BA1F-AD11-052FAC111A48}"/>
          </ac:grpSpMkLst>
        </pc:grpChg>
        <pc:grpChg chg="add mod">
          <ac:chgData name="Ryan Knobel" userId="dc86dbbb8969adbe" providerId="LiveId" clId="{5B6AC26B-6BBE-4FAD-B09D-49AB4B423F68}" dt="2024-07-11T17:51:10.296" v="1626" actId="1037"/>
          <ac:grpSpMkLst>
            <pc:docMk/>
            <pc:sldMk cId="1888057877" sldId="404"/>
            <ac:grpSpMk id="62" creationId="{A9B0608D-570B-4670-BA02-4007A79A9A4D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118" creationId="{D596713D-C0C5-32C3-A86F-87F787AB2BEB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836" creationId="{77860342-3334-6C71-C562-EC4758980C9B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864" creationId="{8A438A02-221F-87AC-37EE-906327B133FA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892" creationId="{7670938C-C9FC-2B31-2613-B7223376A063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920" creationId="{006BCFA8-BE26-430A-4A7E-5719CA35DDFD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948" creationId="{C29FF9D1-D369-8C83-6777-7C97ED209A61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1172" creationId="{8861983A-275F-83F3-43CE-94F6DD6906F9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1200" creationId="{6214AB7E-7BD6-2F6F-7C1E-FBCA8750AFA9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1228" creationId="{96FC1AA1-0700-D2A1-9DCD-727D9822DB69}"/>
          </ac:grpSpMkLst>
        </pc:grpChg>
        <pc:grpChg chg="mod">
          <ac:chgData name="Ryan Knobel" userId="dc86dbbb8969adbe" providerId="LiveId" clId="{5B6AC26B-6BBE-4FAD-B09D-49AB4B423F68}" dt="2024-07-11T17:48:23.053" v="1598" actId="207"/>
          <ac:grpSpMkLst>
            <pc:docMk/>
            <pc:sldMk cId="1888057877" sldId="404"/>
            <ac:grpSpMk id="1256" creationId="{5239B48B-219A-0600-3232-C22D893142BF}"/>
          </ac:grpSpMkLst>
        </pc:grpChg>
      </pc:sldChg>
      <pc:sldChg chg="addSp delSp modSp add mod ord delAnim modAnim">
        <pc:chgData name="Ryan Knobel" userId="dc86dbbb8969adbe" providerId="LiveId" clId="{5B6AC26B-6BBE-4FAD-B09D-49AB4B423F68}" dt="2024-07-11T18:03:35.889" v="1862" actId="1076"/>
        <pc:sldMkLst>
          <pc:docMk/>
          <pc:sldMk cId="124059779" sldId="405"/>
        </pc:sldMkLst>
        <pc:spChg chg="add mod">
          <ac:chgData name="Ryan Knobel" userId="dc86dbbb8969adbe" providerId="LiveId" clId="{5B6AC26B-6BBE-4FAD-B09D-49AB4B423F68}" dt="2024-07-11T17:58:34.712" v="1820" actId="1076"/>
          <ac:spMkLst>
            <pc:docMk/>
            <pc:sldMk cId="124059779" sldId="405"/>
            <ac:spMk id="3" creationId="{9C012323-98A6-37A8-B845-7C64865D2770}"/>
          </ac:spMkLst>
        </pc:spChg>
        <pc:spChg chg="mod">
          <ac:chgData name="Ryan Knobel" userId="dc86dbbb8969adbe" providerId="LiveId" clId="{5B6AC26B-6BBE-4FAD-B09D-49AB4B423F68}" dt="2024-07-11T18:03:25.301" v="1861" actId="1076"/>
          <ac:spMkLst>
            <pc:docMk/>
            <pc:sldMk cId="124059779" sldId="405"/>
            <ac:spMk id="6" creationId="{F8AA8593-2316-31A9-5138-EC0CD25709D2}"/>
          </ac:spMkLst>
        </pc:spChg>
        <pc:spChg chg="mod">
          <ac:chgData name="Ryan Knobel" userId="dc86dbbb8969adbe" providerId="LiveId" clId="{5B6AC26B-6BBE-4FAD-B09D-49AB4B423F68}" dt="2024-07-11T18:03:35.889" v="1862" actId="1076"/>
          <ac:spMkLst>
            <pc:docMk/>
            <pc:sldMk cId="124059779" sldId="405"/>
            <ac:spMk id="7" creationId="{8ADCB3F9-6802-BCD8-8797-57570B7B492C}"/>
          </ac:spMkLst>
        </pc:spChg>
        <pc:spChg chg="add mod">
          <ac:chgData name="Ryan Knobel" userId="dc86dbbb8969adbe" providerId="LiveId" clId="{5B6AC26B-6BBE-4FAD-B09D-49AB4B423F68}" dt="2024-07-11T18:03:25.301" v="1861" actId="1076"/>
          <ac:spMkLst>
            <pc:docMk/>
            <pc:sldMk cId="124059779" sldId="405"/>
            <ac:spMk id="8" creationId="{9A917BB6-61D4-FA46-2DB0-27AC13309A94}"/>
          </ac:spMkLst>
        </pc:spChg>
        <pc:spChg chg="del">
          <ac:chgData name="Ryan Knobel" userId="dc86dbbb8969adbe" providerId="LiveId" clId="{5B6AC26B-6BBE-4FAD-B09D-49AB4B423F68}" dt="2024-07-11T17:56:24.319" v="1692" actId="478"/>
          <ac:spMkLst>
            <pc:docMk/>
            <pc:sldMk cId="124059779" sldId="405"/>
            <ac:spMk id="9" creationId="{E15B7818-D6F2-98F7-E8B6-0B0FFB767056}"/>
          </ac:spMkLst>
        </pc:spChg>
        <pc:spChg chg="del">
          <ac:chgData name="Ryan Knobel" userId="dc86dbbb8969adbe" providerId="LiveId" clId="{5B6AC26B-6BBE-4FAD-B09D-49AB4B423F68}" dt="2024-07-11T17:56:24.319" v="1692" actId="478"/>
          <ac:spMkLst>
            <pc:docMk/>
            <pc:sldMk cId="124059779" sldId="405"/>
            <ac:spMk id="10" creationId="{B9C0057E-330D-1CF4-C9A8-AAE399494729}"/>
          </ac:spMkLst>
        </pc:spChg>
        <pc:spChg chg="del">
          <ac:chgData name="Ryan Knobel" userId="dc86dbbb8969adbe" providerId="LiveId" clId="{5B6AC26B-6BBE-4FAD-B09D-49AB4B423F68}" dt="2024-07-11T17:56:24.319" v="1692" actId="478"/>
          <ac:spMkLst>
            <pc:docMk/>
            <pc:sldMk cId="124059779" sldId="405"/>
            <ac:spMk id="11" creationId="{256DBF7C-1346-B37B-94C3-CB769414C993}"/>
          </ac:spMkLst>
        </pc:spChg>
        <pc:spChg chg="del">
          <ac:chgData name="Ryan Knobel" userId="dc86dbbb8969adbe" providerId="LiveId" clId="{5B6AC26B-6BBE-4FAD-B09D-49AB4B423F68}" dt="2024-07-11T17:56:24.319" v="1692" actId="478"/>
          <ac:spMkLst>
            <pc:docMk/>
            <pc:sldMk cId="124059779" sldId="405"/>
            <ac:spMk id="12" creationId="{73B37F04-95EA-B127-AD90-A9DFBE9623D1}"/>
          </ac:spMkLst>
        </pc:spChg>
        <pc:spChg chg="del">
          <ac:chgData name="Ryan Knobel" userId="dc86dbbb8969adbe" providerId="LiveId" clId="{5B6AC26B-6BBE-4FAD-B09D-49AB4B423F68}" dt="2024-07-11T17:56:24.319" v="1692" actId="478"/>
          <ac:spMkLst>
            <pc:docMk/>
            <pc:sldMk cId="124059779" sldId="405"/>
            <ac:spMk id="13" creationId="{0A89F26C-7C10-AC1C-FB09-C1341C9B739A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14" creationId="{6CEEE3A9-FE59-74B0-EFAD-AE72ED09075D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15" creationId="{FE312A6A-2A86-06F1-319E-847A0CE83942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16" creationId="{07D89E73-0ED6-066C-2EDC-5DE442D6552D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17" creationId="{7E695769-3052-E5EE-46DD-575DC5359867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18" creationId="{EC951F17-CCE1-3F0B-0CE1-C7D0091E2222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19" creationId="{9DA793F9-E1D2-497C-4959-4FC2E45AE90E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20" creationId="{A40D4488-177E-FB5D-A60B-42E8174F587C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21" creationId="{7EB1F831-33CE-C5DC-57E2-E593AC4ABCCD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22" creationId="{E43454C6-84F6-F3E9-CA3A-757BB666C2CF}"/>
          </ac:spMkLst>
        </pc:spChg>
        <pc:spChg chg="del">
          <ac:chgData name="Ryan Knobel" userId="dc86dbbb8969adbe" providerId="LiveId" clId="{5B6AC26B-6BBE-4FAD-B09D-49AB4B423F68}" dt="2024-07-11T17:56:29.885" v="1693" actId="478"/>
          <ac:spMkLst>
            <pc:docMk/>
            <pc:sldMk cId="124059779" sldId="405"/>
            <ac:spMk id="23" creationId="{4D23211F-C76E-B9B4-F265-DAF46D7A419A}"/>
          </ac:spMkLst>
        </pc:spChg>
        <pc:spChg chg="del">
          <ac:chgData name="Ryan Knobel" userId="dc86dbbb8969adbe" providerId="LiveId" clId="{5B6AC26B-6BBE-4FAD-B09D-49AB4B423F68}" dt="2024-07-11T17:56:24.319" v="1692" actId="478"/>
          <ac:spMkLst>
            <pc:docMk/>
            <pc:sldMk cId="124059779" sldId="405"/>
            <ac:spMk id="24" creationId="{A0ECA9C9-84BD-6BFA-7E7F-F19C96EE6B6B}"/>
          </ac:spMkLst>
        </pc:spChg>
        <pc:spChg chg="del">
          <ac:chgData name="Ryan Knobel" userId="dc86dbbb8969adbe" providerId="LiveId" clId="{5B6AC26B-6BBE-4FAD-B09D-49AB4B423F68}" dt="2024-07-11T17:56:24.319" v="1692" actId="478"/>
          <ac:spMkLst>
            <pc:docMk/>
            <pc:sldMk cId="124059779" sldId="405"/>
            <ac:spMk id="25" creationId="{6904ADEE-991A-4F61-7B46-5F0F88F52D40}"/>
          </ac:spMkLst>
        </pc:spChg>
        <pc:spChg chg="add del">
          <ac:chgData name="Ryan Knobel" userId="dc86dbbb8969adbe" providerId="LiveId" clId="{5B6AC26B-6BBE-4FAD-B09D-49AB4B423F68}" dt="2024-07-11T17:59:09.692" v="1824" actId="478"/>
          <ac:spMkLst>
            <pc:docMk/>
            <pc:sldMk cId="124059779" sldId="405"/>
            <ac:spMk id="26" creationId="{733D8CDB-F966-B8A3-9BE2-D4A00F4E5833}"/>
          </ac:spMkLst>
        </pc:spChg>
        <pc:spChg chg="add mod">
          <ac:chgData name="Ryan Knobel" userId="dc86dbbb8969adbe" providerId="LiveId" clId="{5B6AC26B-6BBE-4FAD-B09D-49AB4B423F68}" dt="2024-07-11T18:03:25.301" v="1861" actId="1076"/>
          <ac:spMkLst>
            <pc:docMk/>
            <pc:sldMk cId="124059779" sldId="405"/>
            <ac:spMk id="27" creationId="{6BBD3BA3-92C0-CA9E-2025-47DAD8478134}"/>
          </ac:spMkLst>
        </pc:spChg>
        <pc:spChg chg="add mod">
          <ac:chgData name="Ryan Knobel" userId="dc86dbbb8969adbe" providerId="LiveId" clId="{5B6AC26B-6BBE-4FAD-B09D-49AB4B423F68}" dt="2024-07-11T18:03:35.889" v="1862" actId="1076"/>
          <ac:spMkLst>
            <pc:docMk/>
            <pc:sldMk cId="124059779" sldId="405"/>
            <ac:spMk id="28" creationId="{FFC7A33B-FD37-8767-7920-5A53EEB399B5}"/>
          </ac:spMkLst>
        </pc:spChg>
        <pc:spChg chg="add mod">
          <ac:chgData name="Ryan Knobel" userId="dc86dbbb8969adbe" providerId="LiveId" clId="{5B6AC26B-6BBE-4FAD-B09D-49AB4B423F68}" dt="2024-07-11T18:01:33.008" v="1838" actId="1076"/>
          <ac:spMkLst>
            <pc:docMk/>
            <pc:sldMk cId="124059779" sldId="405"/>
            <ac:spMk id="29" creationId="{A50FCDA4-04BB-3C44-4AD7-CF899EA4BBCF}"/>
          </ac:spMkLst>
        </pc:spChg>
        <pc:spChg chg="add mod">
          <ac:chgData name="Ryan Knobel" userId="dc86dbbb8969adbe" providerId="LiveId" clId="{5B6AC26B-6BBE-4FAD-B09D-49AB4B423F68}" dt="2024-07-11T18:03:25.301" v="1861" actId="1076"/>
          <ac:spMkLst>
            <pc:docMk/>
            <pc:sldMk cId="124059779" sldId="405"/>
            <ac:spMk id="30" creationId="{D66B4B77-1F77-D121-D8BC-7CD4BFAAABBA}"/>
          </ac:spMkLst>
        </pc:spChg>
      </pc:sldChg>
      <pc:sldChg chg="addSp delSp modSp add mod modAnim">
        <pc:chgData name="Ryan Knobel" userId="dc86dbbb8969adbe" providerId="LiveId" clId="{5B6AC26B-6BBE-4FAD-B09D-49AB4B423F68}" dt="2024-07-11T18:06:37.583" v="1904" actId="478"/>
        <pc:sldMkLst>
          <pc:docMk/>
          <pc:sldMk cId="1677034757" sldId="406"/>
        </pc:sldMkLst>
        <pc:spChg chg="mod">
          <ac:chgData name="Ryan Knobel" userId="dc86dbbb8969adbe" providerId="LiveId" clId="{5B6AC26B-6BBE-4FAD-B09D-49AB4B423F68}" dt="2024-07-11T18:02:27.625" v="1854" actId="164"/>
          <ac:spMkLst>
            <pc:docMk/>
            <pc:sldMk cId="1677034757" sldId="406"/>
            <ac:spMk id="3" creationId="{9C012323-98A6-37A8-B845-7C64865D2770}"/>
          </ac:spMkLst>
        </pc:spChg>
        <pc:spChg chg="mod">
          <ac:chgData name="Ryan Knobel" userId="dc86dbbb8969adbe" providerId="LiveId" clId="{5B6AC26B-6BBE-4FAD-B09D-49AB4B423F68}" dt="2024-07-11T18:02:27.625" v="1854" actId="164"/>
          <ac:spMkLst>
            <pc:docMk/>
            <pc:sldMk cId="1677034757" sldId="406"/>
            <ac:spMk id="5" creationId="{BA3BA32D-2788-EEAA-1B81-4FAF73B4FEFF}"/>
          </ac:spMkLst>
        </pc:spChg>
        <pc:spChg chg="mod">
          <ac:chgData name="Ryan Knobel" userId="dc86dbbb8969adbe" providerId="LiveId" clId="{5B6AC26B-6BBE-4FAD-B09D-49AB4B423F68}" dt="2024-07-11T18:02:29.530" v="1855" actId="164"/>
          <ac:spMkLst>
            <pc:docMk/>
            <pc:sldMk cId="1677034757" sldId="406"/>
            <ac:spMk id="6" creationId="{F8AA8593-2316-31A9-5138-EC0CD25709D2}"/>
          </ac:spMkLst>
        </pc:spChg>
        <pc:spChg chg="mod">
          <ac:chgData name="Ryan Knobel" userId="dc86dbbb8969adbe" providerId="LiveId" clId="{5B6AC26B-6BBE-4FAD-B09D-49AB4B423F68}" dt="2024-07-11T18:02:31.329" v="1856" actId="164"/>
          <ac:spMkLst>
            <pc:docMk/>
            <pc:sldMk cId="1677034757" sldId="406"/>
            <ac:spMk id="7" creationId="{8ADCB3F9-6802-BCD8-8797-57570B7B492C}"/>
          </ac:spMkLst>
        </pc:spChg>
        <pc:spChg chg="mod">
          <ac:chgData name="Ryan Knobel" userId="dc86dbbb8969adbe" providerId="LiveId" clId="{5B6AC26B-6BBE-4FAD-B09D-49AB4B423F68}" dt="2024-07-11T18:02:29.530" v="1855" actId="164"/>
          <ac:spMkLst>
            <pc:docMk/>
            <pc:sldMk cId="1677034757" sldId="406"/>
            <ac:spMk id="8" creationId="{9A917BB6-61D4-FA46-2DB0-27AC13309A94}"/>
          </ac:spMkLst>
        </pc:spChg>
        <pc:spChg chg="mod">
          <ac:chgData name="Ryan Knobel" userId="dc86dbbb8969adbe" providerId="LiveId" clId="{5B6AC26B-6BBE-4FAD-B09D-49AB4B423F68}" dt="2024-07-11T18:02:36.854" v="1857"/>
          <ac:spMkLst>
            <pc:docMk/>
            <pc:sldMk cId="1677034757" sldId="406"/>
            <ac:spMk id="13" creationId="{774C16EF-FCDD-5E46-A2B7-0DB0B3A9A72E}"/>
          </ac:spMkLst>
        </pc:spChg>
        <pc:spChg chg="mod">
          <ac:chgData name="Ryan Knobel" userId="dc86dbbb8969adbe" providerId="LiveId" clId="{5B6AC26B-6BBE-4FAD-B09D-49AB4B423F68}" dt="2024-07-11T18:02:36.854" v="1857"/>
          <ac:spMkLst>
            <pc:docMk/>
            <pc:sldMk cId="1677034757" sldId="406"/>
            <ac:spMk id="14" creationId="{1712DCA9-9193-F432-8CDC-7C909DA55DA4}"/>
          </ac:spMkLst>
        </pc:spChg>
        <pc:spChg chg="mod">
          <ac:chgData name="Ryan Knobel" userId="dc86dbbb8969adbe" providerId="LiveId" clId="{5B6AC26B-6BBE-4FAD-B09D-49AB4B423F68}" dt="2024-07-11T18:02:36.854" v="1857"/>
          <ac:spMkLst>
            <pc:docMk/>
            <pc:sldMk cId="1677034757" sldId="406"/>
            <ac:spMk id="15" creationId="{F0834D50-C44D-83B9-0FDC-BDE5FF3C9BA4}"/>
          </ac:spMkLst>
        </pc:spChg>
        <pc:spChg chg="mod">
          <ac:chgData name="Ryan Knobel" userId="dc86dbbb8969adbe" providerId="LiveId" clId="{5B6AC26B-6BBE-4FAD-B09D-49AB4B423F68}" dt="2024-07-11T18:02:36.854" v="1857"/>
          <ac:spMkLst>
            <pc:docMk/>
            <pc:sldMk cId="1677034757" sldId="406"/>
            <ac:spMk id="17" creationId="{453DB737-81F4-015C-D69B-1CE82A71FAEA}"/>
          </ac:spMkLst>
        </pc:spChg>
        <pc:spChg chg="mod">
          <ac:chgData name="Ryan Knobel" userId="dc86dbbb8969adbe" providerId="LiveId" clId="{5B6AC26B-6BBE-4FAD-B09D-49AB4B423F68}" dt="2024-07-11T18:02:36.854" v="1857"/>
          <ac:spMkLst>
            <pc:docMk/>
            <pc:sldMk cId="1677034757" sldId="406"/>
            <ac:spMk id="18" creationId="{FEEBEF7D-3D9C-00BA-20D0-BDB95861FD28}"/>
          </ac:spMkLst>
        </pc:spChg>
        <pc:spChg chg="mod">
          <ac:chgData name="Ryan Knobel" userId="dc86dbbb8969adbe" providerId="LiveId" clId="{5B6AC26B-6BBE-4FAD-B09D-49AB4B423F68}" dt="2024-07-11T18:02:36.854" v="1857"/>
          <ac:spMkLst>
            <pc:docMk/>
            <pc:sldMk cId="1677034757" sldId="406"/>
            <ac:spMk id="19" creationId="{D239D8AB-DA8F-46EC-8E62-7F6230819200}"/>
          </ac:spMkLst>
        </pc:spChg>
        <pc:spChg chg="mod">
          <ac:chgData name="Ryan Knobel" userId="dc86dbbb8969adbe" providerId="LiveId" clId="{5B6AC26B-6BBE-4FAD-B09D-49AB4B423F68}" dt="2024-07-11T18:02:36.854" v="1857"/>
          <ac:spMkLst>
            <pc:docMk/>
            <pc:sldMk cId="1677034757" sldId="406"/>
            <ac:spMk id="20" creationId="{DE5C32A3-95BB-D773-98DE-A5D7755F76CC}"/>
          </ac:spMkLst>
        </pc:spChg>
        <pc:spChg chg="add del mod">
          <ac:chgData name="Ryan Knobel" userId="dc86dbbb8969adbe" providerId="LiveId" clId="{5B6AC26B-6BBE-4FAD-B09D-49AB4B423F68}" dt="2024-07-11T18:05:22.826" v="1892" actId="478"/>
          <ac:spMkLst>
            <pc:docMk/>
            <pc:sldMk cId="1677034757" sldId="406"/>
            <ac:spMk id="21" creationId="{AC556843-549C-9F47-D6F3-57190FD1B5E7}"/>
          </ac:spMkLst>
        </pc:spChg>
        <pc:spChg chg="add del mod">
          <ac:chgData name="Ryan Knobel" userId="dc86dbbb8969adbe" providerId="LiveId" clId="{5B6AC26B-6BBE-4FAD-B09D-49AB4B423F68}" dt="2024-07-11T18:05:17.655" v="1888" actId="478"/>
          <ac:spMkLst>
            <pc:docMk/>
            <pc:sldMk cId="1677034757" sldId="406"/>
            <ac:spMk id="22" creationId="{FF0A618A-EC77-CD52-7D95-2AFC92212B35}"/>
          </ac:spMkLst>
        </pc:spChg>
        <pc:spChg chg="add mod">
          <ac:chgData name="Ryan Knobel" userId="dc86dbbb8969adbe" providerId="LiveId" clId="{5B6AC26B-6BBE-4FAD-B09D-49AB4B423F68}" dt="2024-07-11T18:04:34.737" v="1884" actId="164"/>
          <ac:spMkLst>
            <pc:docMk/>
            <pc:sldMk cId="1677034757" sldId="406"/>
            <ac:spMk id="23" creationId="{E2FF8B33-B477-337B-CD01-0BBCB74E3F54}"/>
          </ac:spMkLst>
        </pc:spChg>
        <pc:spChg chg="add mod">
          <ac:chgData name="Ryan Knobel" userId="dc86dbbb8969adbe" providerId="LiveId" clId="{5B6AC26B-6BBE-4FAD-B09D-49AB4B423F68}" dt="2024-07-11T18:04:30.773" v="1883" actId="164"/>
          <ac:spMkLst>
            <pc:docMk/>
            <pc:sldMk cId="1677034757" sldId="406"/>
            <ac:spMk id="24" creationId="{F97F3AC4-43FD-CF98-FA6D-5DFC19D2FEF5}"/>
          </ac:spMkLst>
        </pc:spChg>
        <pc:spChg chg="add mod">
          <ac:chgData name="Ryan Knobel" userId="dc86dbbb8969adbe" providerId="LiveId" clId="{5B6AC26B-6BBE-4FAD-B09D-49AB4B423F68}" dt="2024-07-11T18:04:25.675" v="1882" actId="164"/>
          <ac:spMkLst>
            <pc:docMk/>
            <pc:sldMk cId="1677034757" sldId="406"/>
            <ac:spMk id="25" creationId="{DB2AFD67-A0AF-9EBB-6956-014A7908A17E}"/>
          </ac:spMkLst>
        </pc:spChg>
        <pc:spChg chg="add mod">
          <ac:chgData name="Ryan Knobel" userId="dc86dbbb8969adbe" providerId="LiveId" clId="{5B6AC26B-6BBE-4FAD-B09D-49AB4B423F68}" dt="2024-07-11T18:04:34.737" v="1884" actId="164"/>
          <ac:spMkLst>
            <pc:docMk/>
            <pc:sldMk cId="1677034757" sldId="406"/>
            <ac:spMk id="26" creationId="{C1C90F41-5DBC-374A-B5CB-A644A7F64E64}"/>
          </ac:spMkLst>
        </pc:spChg>
        <pc:spChg chg="mod">
          <ac:chgData name="Ryan Knobel" userId="dc86dbbb8969adbe" providerId="LiveId" clId="{5B6AC26B-6BBE-4FAD-B09D-49AB4B423F68}" dt="2024-07-11T18:02:29.530" v="1855" actId="164"/>
          <ac:spMkLst>
            <pc:docMk/>
            <pc:sldMk cId="1677034757" sldId="406"/>
            <ac:spMk id="27" creationId="{6BBD3BA3-92C0-CA9E-2025-47DAD8478134}"/>
          </ac:spMkLst>
        </pc:spChg>
        <pc:spChg chg="mod">
          <ac:chgData name="Ryan Knobel" userId="dc86dbbb8969adbe" providerId="LiveId" clId="{5B6AC26B-6BBE-4FAD-B09D-49AB4B423F68}" dt="2024-07-11T18:02:31.329" v="1856" actId="164"/>
          <ac:spMkLst>
            <pc:docMk/>
            <pc:sldMk cId="1677034757" sldId="406"/>
            <ac:spMk id="28" creationId="{FFC7A33B-FD37-8767-7920-5A53EEB399B5}"/>
          </ac:spMkLst>
        </pc:spChg>
        <pc:spChg chg="mod">
          <ac:chgData name="Ryan Knobel" userId="dc86dbbb8969adbe" providerId="LiveId" clId="{5B6AC26B-6BBE-4FAD-B09D-49AB4B423F68}" dt="2024-07-11T18:02:27.625" v="1854" actId="164"/>
          <ac:spMkLst>
            <pc:docMk/>
            <pc:sldMk cId="1677034757" sldId="406"/>
            <ac:spMk id="29" creationId="{A50FCDA4-04BB-3C44-4AD7-CF899EA4BBCF}"/>
          </ac:spMkLst>
        </pc:spChg>
        <pc:spChg chg="mod">
          <ac:chgData name="Ryan Knobel" userId="dc86dbbb8969adbe" providerId="LiveId" clId="{5B6AC26B-6BBE-4FAD-B09D-49AB4B423F68}" dt="2024-07-11T18:02:29.530" v="1855" actId="164"/>
          <ac:spMkLst>
            <pc:docMk/>
            <pc:sldMk cId="1677034757" sldId="406"/>
            <ac:spMk id="30" creationId="{D66B4B77-1F77-D121-D8BC-7CD4BFAAABBA}"/>
          </ac:spMkLst>
        </pc:spChg>
        <pc:spChg chg="add mod">
          <ac:chgData name="Ryan Knobel" userId="dc86dbbb8969adbe" providerId="LiveId" clId="{5B6AC26B-6BBE-4FAD-B09D-49AB4B423F68}" dt="2024-07-11T18:04:30.773" v="1883" actId="164"/>
          <ac:spMkLst>
            <pc:docMk/>
            <pc:sldMk cId="1677034757" sldId="406"/>
            <ac:spMk id="31" creationId="{3FEB3629-9EB0-FB92-A8A2-9A86464DD79A}"/>
          </ac:spMkLst>
        </pc:spChg>
        <pc:spChg chg="add mod">
          <ac:chgData name="Ryan Knobel" userId="dc86dbbb8969adbe" providerId="LiveId" clId="{5B6AC26B-6BBE-4FAD-B09D-49AB4B423F68}" dt="2024-07-11T18:04:30.773" v="1883" actId="164"/>
          <ac:spMkLst>
            <pc:docMk/>
            <pc:sldMk cId="1677034757" sldId="406"/>
            <ac:spMk id="32" creationId="{3D64AF77-92D9-3EE6-61F3-09FCF2CC2DA1}"/>
          </ac:spMkLst>
        </pc:spChg>
        <pc:spChg chg="add mod">
          <ac:chgData name="Ryan Knobel" userId="dc86dbbb8969adbe" providerId="LiveId" clId="{5B6AC26B-6BBE-4FAD-B09D-49AB4B423F68}" dt="2024-07-11T18:04:25.675" v="1882" actId="164"/>
          <ac:spMkLst>
            <pc:docMk/>
            <pc:sldMk cId="1677034757" sldId="406"/>
            <ac:spMk id="33" creationId="{F2F4F6DC-F51D-99A6-9859-60BCAF39F302}"/>
          </ac:spMkLst>
        </pc:spChg>
        <pc:spChg chg="add mod">
          <ac:chgData name="Ryan Knobel" userId="dc86dbbb8969adbe" providerId="LiveId" clId="{5B6AC26B-6BBE-4FAD-B09D-49AB4B423F68}" dt="2024-07-11T18:04:34.737" v="1884" actId="164"/>
          <ac:spMkLst>
            <pc:docMk/>
            <pc:sldMk cId="1677034757" sldId="406"/>
            <ac:spMk id="34" creationId="{3FD9858C-2777-4AE4-293C-B66323B76128}"/>
          </ac:spMkLst>
        </pc:spChg>
        <pc:spChg chg="add mod">
          <ac:chgData name="Ryan Knobel" userId="dc86dbbb8969adbe" providerId="LiveId" clId="{5B6AC26B-6BBE-4FAD-B09D-49AB4B423F68}" dt="2024-07-11T18:04:30.773" v="1883" actId="164"/>
          <ac:spMkLst>
            <pc:docMk/>
            <pc:sldMk cId="1677034757" sldId="406"/>
            <ac:spMk id="35" creationId="{65D4B335-5F80-6196-E653-A2C607C4DC3C}"/>
          </ac:spMkLst>
        </pc:spChg>
        <pc:spChg chg="add del mod">
          <ac:chgData name="Ryan Knobel" userId="dc86dbbb8969adbe" providerId="LiveId" clId="{5B6AC26B-6BBE-4FAD-B09D-49AB4B423F68}" dt="2024-07-11T18:04:23.132" v="1881" actId="478"/>
          <ac:spMkLst>
            <pc:docMk/>
            <pc:sldMk cId="1677034757" sldId="406"/>
            <ac:spMk id="36" creationId="{A63A2409-E288-17FC-1DAF-47B650A906F2}"/>
          </ac:spMkLst>
        </pc:spChg>
        <pc:spChg chg="mod">
          <ac:chgData name="Ryan Knobel" userId="dc86dbbb8969adbe" providerId="LiveId" clId="{5B6AC26B-6BBE-4FAD-B09D-49AB4B423F68}" dt="2024-07-11T18:04:40.677" v="1885"/>
          <ac:spMkLst>
            <pc:docMk/>
            <pc:sldMk cId="1677034757" sldId="406"/>
            <ac:spMk id="41" creationId="{06D2ADA6-F6F0-2170-202E-05D974E9FBDE}"/>
          </ac:spMkLst>
        </pc:spChg>
        <pc:spChg chg="mod">
          <ac:chgData name="Ryan Knobel" userId="dc86dbbb8969adbe" providerId="LiveId" clId="{5B6AC26B-6BBE-4FAD-B09D-49AB4B423F68}" dt="2024-07-11T18:04:40.677" v="1885"/>
          <ac:spMkLst>
            <pc:docMk/>
            <pc:sldMk cId="1677034757" sldId="406"/>
            <ac:spMk id="42" creationId="{D1F338D7-0733-7786-6DAC-CAC84B04226F}"/>
          </ac:spMkLst>
        </pc:spChg>
        <pc:spChg chg="mod">
          <ac:chgData name="Ryan Knobel" userId="dc86dbbb8969adbe" providerId="LiveId" clId="{5B6AC26B-6BBE-4FAD-B09D-49AB4B423F68}" dt="2024-07-11T18:06:20.647" v="1903" actId="165"/>
          <ac:spMkLst>
            <pc:docMk/>
            <pc:sldMk cId="1677034757" sldId="406"/>
            <ac:spMk id="44" creationId="{C3FFEA42-74C7-5492-D051-D5982BF229C1}"/>
          </ac:spMkLst>
        </pc:spChg>
        <pc:spChg chg="mod">
          <ac:chgData name="Ryan Knobel" userId="dc86dbbb8969adbe" providerId="LiveId" clId="{5B6AC26B-6BBE-4FAD-B09D-49AB4B423F68}" dt="2024-07-11T18:06:20.647" v="1903" actId="165"/>
          <ac:spMkLst>
            <pc:docMk/>
            <pc:sldMk cId="1677034757" sldId="406"/>
            <ac:spMk id="45" creationId="{A69DA868-75E7-EAAD-D9C1-86DAC18E85A6}"/>
          </ac:spMkLst>
        </pc:spChg>
        <pc:spChg chg="mod">
          <ac:chgData name="Ryan Knobel" userId="dc86dbbb8969adbe" providerId="LiveId" clId="{5B6AC26B-6BBE-4FAD-B09D-49AB4B423F68}" dt="2024-07-11T18:06:20.647" v="1903" actId="165"/>
          <ac:spMkLst>
            <pc:docMk/>
            <pc:sldMk cId="1677034757" sldId="406"/>
            <ac:spMk id="46" creationId="{E2EC121B-3E6D-ABDB-138D-09726877D1EA}"/>
          </ac:spMkLst>
        </pc:spChg>
        <pc:spChg chg="mod">
          <ac:chgData name="Ryan Knobel" userId="dc86dbbb8969adbe" providerId="LiveId" clId="{5B6AC26B-6BBE-4FAD-B09D-49AB4B423F68}" dt="2024-07-11T18:06:20.647" v="1903" actId="165"/>
          <ac:spMkLst>
            <pc:docMk/>
            <pc:sldMk cId="1677034757" sldId="406"/>
            <ac:spMk id="48" creationId="{A719987A-FF99-C9A3-D107-9B738CA8A4E6}"/>
          </ac:spMkLst>
        </pc:spChg>
        <pc:spChg chg="mod">
          <ac:chgData name="Ryan Knobel" userId="dc86dbbb8969adbe" providerId="LiveId" clId="{5B6AC26B-6BBE-4FAD-B09D-49AB4B423F68}" dt="2024-07-11T18:06:20.647" v="1903" actId="165"/>
          <ac:spMkLst>
            <pc:docMk/>
            <pc:sldMk cId="1677034757" sldId="406"/>
            <ac:spMk id="49" creationId="{4A1B5540-0905-0761-B62C-4FC23150B73C}"/>
          </ac:spMkLst>
        </pc:spChg>
        <pc:spChg chg="mod">
          <ac:chgData name="Ryan Knobel" userId="dc86dbbb8969adbe" providerId="LiveId" clId="{5B6AC26B-6BBE-4FAD-B09D-49AB4B423F68}" dt="2024-07-11T18:06:20.647" v="1903" actId="165"/>
          <ac:spMkLst>
            <pc:docMk/>
            <pc:sldMk cId="1677034757" sldId="406"/>
            <ac:spMk id="50" creationId="{04CC6EFC-45F8-ED9A-F06C-F131549314F2}"/>
          </ac:spMkLst>
        </pc:spChg>
        <pc:spChg chg="mod">
          <ac:chgData name="Ryan Knobel" userId="dc86dbbb8969adbe" providerId="LiveId" clId="{5B6AC26B-6BBE-4FAD-B09D-49AB4B423F68}" dt="2024-07-11T18:06:20.647" v="1903" actId="165"/>
          <ac:spMkLst>
            <pc:docMk/>
            <pc:sldMk cId="1677034757" sldId="406"/>
            <ac:spMk id="51" creationId="{7CFC263F-E978-1EEC-0817-028D9ABB0F64}"/>
          </ac:spMkLst>
        </pc:spChg>
        <pc:spChg chg="mod">
          <ac:chgData name="Ryan Knobel" userId="dc86dbbb8969adbe" providerId="LiveId" clId="{5B6AC26B-6BBE-4FAD-B09D-49AB4B423F68}" dt="2024-07-11T18:06:20.647" v="1903" actId="165"/>
          <ac:spMkLst>
            <pc:docMk/>
            <pc:sldMk cId="1677034757" sldId="406"/>
            <ac:spMk id="53" creationId="{A3C7D47E-FA2E-1BD6-9E8F-9D43C8BA0961}"/>
          </ac:spMkLst>
        </pc:spChg>
        <pc:spChg chg="mod">
          <ac:chgData name="Ryan Knobel" userId="dc86dbbb8969adbe" providerId="LiveId" clId="{5B6AC26B-6BBE-4FAD-B09D-49AB4B423F68}" dt="2024-07-11T18:06:20.647" v="1903" actId="165"/>
          <ac:spMkLst>
            <pc:docMk/>
            <pc:sldMk cId="1677034757" sldId="406"/>
            <ac:spMk id="54" creationId="{C2180E0A-AFBA-2BA0-3417-A11C97F6208C}"/>
          </ac:spMkLst>
        </pc:spChg>
        <pc:grpChg chg="add del mod">
          <ac:chgData name="Ryan Knobel" userId="dc86dbbb8969adbe" providerId="LiveId" clId="{5B6AC26B-6BBE-4FAD-B09D-49AB4B423F68}" dt="2024-07-11T18:03:50.449" v="1863" actId="478"/>
          <ac:grpSpMkLst>
            <pc:docMk/>
            <pc:sldMk cId="1677034757" sldId="406"/>
            <ac:grpSpMk id="9" creationId="{86B30EC4-4CC8-4C43-BF53-C29F06D69533}"/>
          </ac:grpSpMkLst>
        </pc:grpChg>
        <pc:grpChg chg="add del mod">
          <ac:chgData name="Ryan Knobel" userId="dc86dbbb8969adbe" providerId="LiveId" clId="{5B6AC26B-6BBE-4FAD-B09D-49AB4B423F68}" dt="2024-07-11T18:03:50.449" v="1863" actId="478"/>
          <ac:grpSpMkLst>
            <pc:docMk/>
            <pc:sldMk cId="1677034757" sldId="406"/>
            <ac:grpSpMk id="10" creationId="{29FE9ACA-30E2-619C-1318-E85C49EDB7AD}"/>
          </ac:grpSpMkLst>
        </pc:grpChg>
        <pc:grpChg chg="add del mod">
          <ac:chgData name="Ryan Knobel" userId="dc86dbbb8969adbe" providerId="LiveId" clId="{5B6AC26B-6BBE-4FAD-B09D-49AB4B423F68}" dt="2024-07-11T18:03:50.449" v="1863" actId="478"/>
          <ac:grpSpMkLst>
            <pc:docMk/>
            <pc:sldMk cId="1677034757" sldId="406"/>
            <ac:grpSpMk id="11" creationId="{B6231416-B772-E2DA-9A81-1DA2C0E16874}"/>
          </ac:grpSpMkLst>
        </pc:grpChg>
        <pc:grpChg chg="add del mod">
          <ac:chgData name="Ryan Knobel" userId="dc86dbbb8969adbe" providerId="LiveId" clId="{5B6AC26B-6BBE-4FAD-B09D-49AB4B423F68}" dt="2024-07-11T18:05:19.275" v="1889" actId="478"/>
          <ac:grpSpMkLst>
            <pc:docMk/>
            <pc:sldMk cId="1677034757" sldId="406"/>
            <ac:grpSpMk id="12" creationId="{CDBFE92A-BAFA-4B82-5203-7F98215424BB}"/>
          </ac:grpSpMkLst>
        </pc:grpChg>
        <pc:grpChg chg="add del mod">
          <ac:chgData name="Ryan Knobel" userId="dc86dbbb8969adbe" providerId="LiveId" clId="{5B6AC26B-6BBE-4FAD-B09D-49AB4B423F68}" dt="2024-07-11T18:05:20.437" v="1890" actId="478"/>
          <ac:grpSpMkLst>
            <pc:docMk/>
            <pc:sldMk cId="1677034757" sldId="406"/>
            <ac:grpSpMk id="16" creationId="{2C4079F6-2C20-2C0A-B5CC-520BDAE67618}"/>
          </ac:grpSpMkLst>
        </pc:grpChg>
        <pc:grpChg chg="add mod">
          <ac:chgData name="Ryan Knobel" userId="dc86dbbb8969adbe" providerId="LiveId" clId="{5B6AC26B-6BBE-4FAD-B09D-49AB4B423F68}" dt="2024-07-11T18:04:25.675" v="1882" actId="164"/>
          <ac:grpSpMkLst>
            <pc:docMk/>
            <pc:sldMk cId="1677034757" sldId="406"/>
            <ac:grpSpMk id="37" creationId="{B45B3562-871F-BA89-22E5-259DD38D818B}"/>
          </ac:grpSpMkLst>
        </pc:grpChg>
        <pc:grpChg chg="add mod">
          <ac:chgData name="Ryan Knobel" userId="dc86dbbb8969adbe" providerId="LiveId" clId="{5B6AC26B-6BBE-4FAD-B09D-49AB4B423F68}" dt="2024-07-11T18:04:30.773" v="1883" actId="164"/>
          <ac:grpSpMkLst>
            <pc:docMk/>
            <pc:sldMk cId="1677034757" sldId="406"/>
            <ac:grpSpMk id="38" creationId="{F103F0A1-F75F-50BA-BE74-203821788084}"/>
          </ac:grpSpMkLst>
        </pc:grpChg>
        <pc:grpChg chg="add mod">
          <ac:chgData name="Ryan Knobel" userId="dc86dbbb8969adbe" providerId="LiveId" clId="{5B6AC26B-6BBE-4FAD-B09D-49AB4B423F68}" dt="2024-07-11T18:04:34.737" v="1884" actId="164"/>
          <ac:grpSpMkLst>
            <pc:docMk/>
            <pc:sldMk cId="1677034757" sldId="406"/>
            <ac:grpSpMk id="39" creationId="{14B87C24-DA67-AA40-A218-C82D7DB55745}"/>
          </ac:grpSpMkLst>
        </pc:grpChg>
        <pc:grpChg chg="add del mod">
          <ac:chgData name="Ryan Knobel" userId="dc86dbbb8969adbe" providerId="LiveId" clId="{5B6AC26B-6BBE-4FAD-B09D-49AB4B423F68}" dt="2024-07-11T18:05:21.582" v="1891" actId="478"/>
          <ac:grpSpMkLst>
            <pc:docMk/>
            <pc:sldMk cId="1677034757" sldId="406"/>
            <ac:grpSpMk id="40" creationId="{38A1FAAF-4E3A-FBF3-4DFC-0E7F5DB84A9C}"/>
          </ac:grpSpMkLst>
        </pc:grpChg>
        <pc:grpChg chg="add mod topLvl">
          <ac:chgData name="Ryan Knobel" userId="dc86dbbb8969adbe" providerId="LiveId" clId="{5B6AC26B-6BBE-4FAD-B09D-49AB4B423F68}" dt="2024-07-11T18:06:20.647" v="1903" actId="165"/>
          <ac:grpSpMkLst>
            <pc:docMk/>
            <pc:sldMk cId="1677034757" sldId="406"/>
            <ac:grpSpMk id="43" creationId="{28FAD9F0-15A8-0800-69AD-B5E7212B019A}"/>
          </ac:grpSpMkLst>
        </pc:grpChg>
        <pc:grpChg chg="add mod topLvl">
          <ac:chgData name="Ryan Knobel" userId="dc86dbbb8969adbe" providerId="LiveId" clId="{5B6AC26B-6BBE-4FAD-B09D-49AB4B423F68}" dt="2024-07-11T18:06:20.647" v="1903" actId="165"/>
          <ac:grpSpMkLst>
            <pc:docMk/>
            <pc:sldMk cId="1677034757" sldId="406"/>
            <ac:grpSpMk id="47" creationId="{36D66658-7B4F-D201-09D9-983E898DCE12}"/>
          </ac:grpSpMkLst>
        </pc:grpChg>
        <pc:grpChg chg="add del mod topLvl">
          <ac:chgData name="Ryan Knobel" userId="dc86dbbb8969adbe" providerId="LiveId" clId="{5B6AC26B-6BBE-4FAD-B09D-49AB4B423F68}" dt="2024-07-11T18:06:37.583" v="1904" actId="478"/>
          <ac:grpSpMkLst>
            <pc:docMk/>
            <pc:sldMk cId="1677034757" sldId="406"/>
            <ac:grpSpMk id="52" creationId="{D0B30D19-5A29-A787-4A83-0D981B9A29E2}"/>
          </ac:grpSpMkLst>
        </pc:grpChg>
        <pc:grpChg chg="add del mod">
          <ac:chgData name="Ryan Knobel" userId="dc86dbbb8969adbe" providerId="LiveId" clId="{5B6AC26B-6BBE-4FAD-B09D-49AB4B423F68}" dt="2024-07-11T18:06:20.647" v="1903" actId="165"/>
          <ac:grpSpMkLst>
            <pc:docMk/>
            <pc:sldMk cId="1677034757" sldId="406"/>
            <ac:grpSpMk id="55" creationId="{9872F2E1-DA02-B842-807C-DB1A9CBFE4E1}"/>
          </ac:grpSpMkLst>
        </pc:grpChg>
      </pc:sldChg>
      <pc:sldChg chg="add del">
        <pc:chgData name="Ryan Knobel" userId="dc86dbbb8969adbe" providerId="LiveId" clId="{5B6AC26B-6BBE-4FAD-B09D-49AB4B423F68}" dt="2024-07-11T18:07:39.836" v="1907" actId="47"/>
        <pc:sldMkLst>
          <pc:docMk/>
          <pc:sldMk cId="1685349434" sldId="407"/>
        </pc:sldMkLst>
      </pc:sldChg>
      <pc:sldChg chg="modSp add mod">
        <pc:chgData name="Ryan Knobel" userId="dc86dbbb8969adbe" providerId="LiveId" clId="{5B6AC26B-6BBE-4FAD-B09D-49AB4B423F68}" dt="2024-07-11T18:06:49.007" v="1906" actId="1076"/>
        <pc:sldMkLst>
          <pc:docMk/>
          <pc:sldMk cId="3696154970" sldId="408"/>
        </pc:sldMkLst>
        <pc:grpChg chg="mod">
          <ac:chgData name="Ryan Knobel" userId="dc86dbbb8969adbe" providerId="LiveId" clId="{5B6AC26B-6BBE-4FAD-B09D-49AB4B423F68}" dt="2024-07-11T18:06:49.007" v="1906" actId="1076"/>
          <ac:grpSpMkLst>
            <pc:docMk/>
            <pc:sldMk cId="3696154970" sldId="408"/>
            <ac:grpSpMk id="47" creationId="{36D66658-7B4F-D201-09D9-983E898DCE12}"/>
          </ac:grpSpMkLst>
        </pc:grpChg>
      </pc:sldChg>
      <pc:sldChg chg="addSp modSp add mod">
        <pc:chgData name="Ryan Knobel" userId="dc86dbbb8969adbe" providerId="LiveId" clId="{5B6AC26B-6BBE-4FAD-B09D-49AB4B423F68}" dt="2024-07-11T18:08:15.907" v="1915" actId="1076"/>
        <pc:sldMkLst>
          <pc:docMk/>
          <pc:sldMk cId="3360200212" sldId="409"/>
        </pc:sldMkLst>
        <pc:spChg chg="mod">
          <ac:chgData name="Ryan Knobel" userId="dc86dbbb8969adbe" providerId="LiveId" clId="{5B6AC26B-6BBE-4FAD-B09D-49AB4B423F68}" dt="2024-07-11T18:08:05.995" v="1913"/>
          <ac:spMkLst>
            <pc:docMk/>
            <pc:sldMk cId="3360200212" sldId="409"/>
            <ac:spMk id="5" creationId="{EA9DD5F3-1563-925B-FD9C-396AF2F18047}"/>
          </ac:spMkLst>
        </pc:spChg>
        <pc:spChg chg="mod">
          <ac:chgData name="Ryan Knobel" userId="dc86dbbb8969adbe" providerId="LiveId" clId="{5B6AC26B-6BBE-4FAD-B09D-49AB4B423F68}" dt="2024-07-11T18:08:05.995" v="1913"/>
          <ac:spMkLst>
            <pc:docMk/>
            <pc:sldMk cId="3360200212" sldId="409"/>
            <ac:spMk id="6" creationId="{E0B5C020-2D8A-FF8E-8E90-4CD6A6864639}"/>
          </ac:spMkLst>
        </pc:spChg>
        <pc:grpChg chg="add mod">
          <ac:chgData name="Ryan Knobel" userId="dc86dbbb8969adbe" providerId="LiveId" clId="{5B6AC26B-6BBE-4FAD-B09D-49AB4B423F68}" dt="2024-07-11T18:08:15.907" v="1915" actId="1076"/>
          <ac:grpSpMkLst>
            <pc:docMk/>
            <pc:sldMk cId="3360200212" sldId="409"/>
            <ac:grpSpMk id="3" creationId="{10628709-9276-60CA-1856-D0904BDD84E8}"/>
          </ac:grpSpMkLst>
        </pc:grpChg>
      </pc:sldChg>
      <pc:sldChg chg="modSp add mod">
        <pc:chgData name="Ryan Knobel" userId="dc86dbbb8969adbe" providerId="LiveId" clId="{5B6AC26B-6BBE-4FAD-B09D-49AB4B423F68}" dt="2024-07-11T18:08:24.823" v="1917" actId="1076"/>
        <pc:sldMkLst>
          <pc:docMk/>
          <pc:sldMk cId="783621572" sldId="410"/>
        </pc:sldMkLst>
        <pc:grpChg chg="mod">
          <ac:chgData name="Ryan Knobel" userId="dc86dbbb8969adbe" providerId="LiveId" clId="{5B6AC26B-6BBE-4FAD-B09D-49AB4B423F68}" dt="2024-07-11T18:08:24.823" v="1917" actId="1076"/>
          <ac:grpSpMkLst>
            <pc:docMk/>
            <pc:sldMk cId="783621572" sldId="410"/>
            <ac:grpSpMk id="3" creationId="{10628709-9276-60CA-1856-D0904BDD84E8}"/>
          </ac:grpSpMkLst>
        </pc:grpChg>
      </pc:sldChg>
      <pc:sldChg chg="add modAnim">
        <pc:chgData name="Ryan Knobel" userId="dc86dbbb8969adbe" providerId="LiveId" clId="{5B6AC26B-6BBE-4FAD-B09D-49AB4B423F68}" dt="2024-07-11T18:16:12.934" v="1931"/>
        <pc:sldMkLst>
          <pc:docMk/>
          <pc:sldMk cId="3847295313" sldId="41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4B1E-5D9B-A74C-320F-77BE9CDE5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4AE29-8D92-53EF-0BAA-DF090C82F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B2618-73F4-1484-2F62-CC5DC657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9927A-0BF9-3F89-FF82-5B883DB6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D0AEE-CC78-1250-7C1C-443B5649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2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2F9A-37ED-184D-1BF8-FEB594F4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E8C23-6B96-7D43-160B-4FEB9E644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9D8A1-1402-2F9C-1810-5F896135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A55D4-72BA-7724-4F1B-6E1C14E6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DC7A5-E1CB-7306-0C9B-FAD67AE5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5208EC-915B-769A-66EB-714D9D070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605D4-3BF9-8004-74A9-D6A6CB843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557E9-BFB0-B58B-2E9F-730FA064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79951-BCDC-76C3-C777-2CE65274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6D899-51FF-A4DE-F181-A8F22725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D24A-FDEA-D849-5B57-A1B4CBCD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5BE9C-3AA3-4360-8185-21E7BBA02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D62AA-54CD-FEF7-E407-D1C4306F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91FF1-6F59-A90C-C5AE-0C6B5C70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0B6AB-9B45-B5B5-2FD0-8E05B7F7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1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60F9-3F2E-4E56-5C93-04C38AB39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8C679-64AA-29E6-788F-737AC1BB2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98900-5979-F71F-BC6E-36C1F32B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0E971-F4A3-FAD9-6D9D-089C1CB6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4303-3783-477A-03C5-769DF00D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CB25E-24EB-8C0F-DCB1-F1F80CA1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0329D-CBF6-CCD8-D22C-BBB4507F3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EB8EF-7E63-230C-CEA1-235248472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F8361-500C-0A99-A725-C4A566A1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37718-EB0B-CA7B-0388-214AB2544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3AF67-00A1-BE13-6113-39E02536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1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73E6-24C1-D55A-5801-793433F7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3AD52-12DE-B54E-A387-B813ED6CA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FE751-AD74-3175-DB1E-B57B3A6D8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8A41E-5541-7C6F-9A81-1427878AF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A5551-3972-CEBB-E952-52894533E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F9ECC-EED6-D716-86C6-DEE737C7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91A18-E8BC-745D-61FB-1EC3DD99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760481-DDC4-3332-B64D-F3BCB733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3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3E48-8E96-4195-1E46-1B75E7B2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59892-BCB1-E5D7-A26C-C2A26C94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5AB55-BD79-12D8-FB87-2DD36100F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4DB75-AB52-CC94-1BA6-2FC4A884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1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A5307-4369-932B-7071-4517EBF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80030-1743-1267-03C9-91301A07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B2309-D753-5AA8-421A-204DEBCB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9446-9A79-6CAE-F687-A6AB7113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7564D-333E-724C-5A85-7C95D856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935A6-8D60-63D3-2AD8-ED26AFAE7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61E50-30B2-932D-9E66-D5B9C9D3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88806-6B0E-EED8-E609-459561FE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75519-7C31-1F7F-8F27-0462A3C0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8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89F5-4D84-4F00-CE02-123BF41E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6D42E9-791B-2A6C-818D-6A4B84FBD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E1CAE-8B9D-4990-47FA-E5B5367BA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F0A74-8456-4837-D735-F9E1E35B8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922-0249-4A85-B1CC-F1244EC9716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FE74-8290-2FD8-1618-375215C0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E5C75-19E8-479D-5F36-56C0F534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5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8C00C-661F-ED6F-B7CF-FEBC1DFD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DF54D-EEB5-4B72-162E-69CD21F7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4C690-DFF9-7FAA-FFE5-AB1C54319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C68922-0249-4A85-B1CC-F1244EC9716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01642-7167-66DC-BE68-F47ECB2E4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5A246-6C85-0276-15D6-C5E25A67E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9A15FA-782A-402A-B573-CDD658057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4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88AA-9426-AE3A-A65F-FB23CE642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482"/>
            <a:ext cx="9144000" cy="1743868"/>
          </a:xfrm>
        </p:spPr>
        <p:txBody>
          <a:bodyPr>
            <a:normAutofit/>
          </a:bodyPr>
          <a:lstStyle/>
          <a:p>
            <a:r>
              <a:rPr lang="en-US" dirty="0"/>
              <a:t>Building Discrete Self Similar Fractals in Seeded 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AFFC4-5408-ECA4-9147-A152CAAEC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925" y="6030119"/>
            <a:ext cx="9582150" cy="827881"/>
          </a:xfrm>
        </p:spPr>
        <p:txBody>
          <a:bodyPr/>
          <a:lstStyle/>
          <a:p>
            <a:r>
              <a:rPr lang="en-US" dirty="0"/>
              <a:t>Authors: </a:t>
            </a:r>
            <a:r>
              <a:rPr lang="en-US" b="1" dirty="0"/>
              <a:t>Ryan Knobel, </a:t>
            </a:r>
            <a:r>
              <a:rPr lang="en-US" dirty="0"/>
              <a:t>Adrian Salinas, Robert Schweller, Timothy Wylie</a:t>
            </a:r>
          </a:p>
        </p:txBody>
      </p:sp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8FFCDD2-F0D5-EA88-4AE1-5F10F45D5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2020887"/>
            <a:ext cx="3714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8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6C6D2-B8BB-C130-A996-C33156B0E137}"/>
              </a:ext>
            </a:extLst>
          </p:cNvPr>
          <p:cNvSpPr/>
          <p:nvPr/>
        </p:nvSpPr>
        <p:spPr>
          <a:xfrm>
            <a:off x="7891272" y="4599432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471F7A-F3CE-7AAB-7832-55256BACE146}"/>
              </a:ext>
            </a:extLst>
          </p:cNvPr>
          <p:cNvCxnSpPr/>
          <p:nvPr/>
        </p:nvCxnSpPr>
        <p:spPr>
          <a:xfrm>
            <a:off x="6486524" y="2095500"/>
            <a:ext cx="411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E40140-FB39-84F4-4238-033464A885B0}"/>
              </a:ext>
            </a:extLst>
          </p:cNvPr>
          <p:cNvCxnSpPr/>
          <p:nvPr/>
        </p:nvCxnSpPr>
        <p:spPr>
          <a:xfrm>
            <a:off x="8115299" y="941832"/>
            <a:ext cx="0" cy="457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2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Direction to send signal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3CDE30-235F-E93D-2ACD-BF1420FF7552}"/>
              </a:ext>
            </a:extLst>
          </p:cNvPr>
          <p:cNvCxnSpPr/>
          <p:nvPr/>
        </p:nvCxnSpPr>
        <p:spPr>
          <a:xfrm>
            <a:off x="654935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E3CE4C-DF25-3167-1D1A-02456E8FE667}"/>
              </a:ext>
            </a:extLst>
          </p:cNvPr>
          <p:cNvCxnSpPr/>
          <p:nvPr/>
        </p:nvCxnSpPr>
        <p:spPr>
          <a:xfrm>
            <a:off x="746340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5F5397-1287-48F4-5690-2011185EC359}"/>
              </a:ext>
            </a:extLst>
          </p:cNvPr>
          <p:cNvCxnSpPr>
            <a:cxnSpLocks/>
          </p:cNvCxnSpPr>
          <p:nvPr/>
        </p:nvCxnSpPr>
        <p:spPr>
          <a:xfrm rot="5400000">
            <a:off x="7353300" y="41155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3E97F27-FBCA-3CC0-2205-8C6E4C621962}"/>
              </a:ext>
            </a:extLst>
          </p:cNvPr>
          <p:cNvCxnSpPr/>
          <p:nvPr/>
        </p:nvCxnSpPr>
        <p:spPr>
          <a:xfrm>
            <a:off x="8365578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52895B-04BD-94F4-312D-3ACB39FD3A8B}"/>
              </a:ext>
            </a:extLst>
          </p:cNvPr>
          <p:cNvCxnSpPr>
            <a:cxnSpLocks/>
          </p:cNvCxnSpPr>
          <p:nvPr/>
        </p:nvCxnSpPr>
        <p:spPr>
          <a:xfrm flipH="1">
            <a:off x="8145364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795F6D2-B326-18F0-12AA-B6BB13439905}"/>
              </a:ext>
            </a:extLst>
          </p:cNvPr>
          <p:cNvCxnSpPr>
            <a:cxnSpLocks/>
          </p:cNvCxnSpPr>
          <p:nvPr/>
        </p:nvCxnSpPr>
        <p:spPr>
          <a:xfrm rot="16200000">
            <a:off x="9173714" y="47803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1DDBB38-DE4A-513D-61EB-551181CD4B02}"/>
              </a:ext>
            </a:extLst>
          </p:cNvPr>
          <p:cNvCxnSpPr>
            <a:cxnSpLocks/>
          </p:cNvCxnSpPr>
          <p:nvPr/>
        </p:nvCxnSpPr>
        <p:spPr>
          <a:xfrm flipH="1">
            <a:off x="9059414" y="48946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C461D1B-464E-13FF-C863-ABBBA9539613}"/>
              </a:ext>
            </a:extLst>
          </p:cNvPr>
          <p:cNvCxnSpPr>
            <a:cxnSpLocks/>
          </p:cNvCxnSpPr>
          <p:nvPr/>
        </p:nvCxnSpPr>
        <p:spPr>
          <a:xfrm rot="16200000">
            <a:off x="9173714" y="38869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2675C4C-01A3-D682-C0F5-0372520F104D}"/>
              </a:ext>
            </a:extLst>
          </p:cNvPr>
          <p:cNvCxnSpPr>
            <a:cxnSpLocks/>
          </p:cNvCxnSpPr>
          <p:nvPr/>
        </p:nvCxnSpPr>
        <p:spPr>
          <a:xfrm rot="5400000" flipV="1">
            <a:off x="9173714" y="41155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12299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Direction to send signal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F3F7A4A-979F-B635-1F81-EE6A07EC6A29}"/>
              </a:ext>
            </a:extLst>
          </p:cNvPr>
          <p:cNvCxnSpPr/>
          <p:nvPr/>
        </p:nvCxnSpPr>
        <p:spPr>
          <a:xfrm>
            <a:off x="654935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911935-B594-3ADD-520E-D34E3DE4ED89}"/>
              </a:ext>
            </a:extLst>
          </p:cNvPr>
          <p:cNvCxnSpPr/>
          <p:nvPr/>
        </p:nvCxnSpPr>
        <p:spPr>
          <a:xfrm>
            <a:off x="746340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962C618-B804-5501-4BCD-083A2FF1371B}"/>
              </a:ext>
            </a:extLst>
          </p:cNvPr>
          <p:cNvCxnSpPr>
            <a:cxnSpLocks/>
          </p:cNvCxnSpPr>
          <p:nvPr/>
        </p:nvCxnSpPr>
        <p:spPr>
          <a:xfrm rot="5400000">
            <a:off x="7353300" y="41155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2600CF5-99F4-7DF0-3723-EB54D44BDA80}"/>
              </a:ext>
            </a:extLst>
          </p:cNvPr>
          <p:cNvCxnSpPr/>
          <p:nvPr/>
        </p:nvCxnSpPr>
        <p:spPr>
          <a:xfrm>
            <a:off x="8365578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C78A20-08FC-0D47-B920-9DDDE672C66A}"/>
              </a:ext>
            </a:extLst>
          </p:cNvPr>
          <p:cNvCxnSpPr>
            <a:cxnSpLocks/>
          </p:cNvCxnSpPr>
          <p:nvPr/>
        </p:nvCxnSpPr>
        <p:spPr>
          <a:xfrm flipH="1">
            <a:off x="8145364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203007-39AB-0BF8-40FD-A7753FE67CBD}"/>
              </a:ext>
            </a:extLst>
          </p:cNvPr>
          <p:cNvCxnSpPr>
            <a:cxnSpLocks/>
          </p:cNvCxnSpPr>
          <p:nvPr/>
        </p:nvCxnSpPr>
        <p:spPr>
          <a:xfrm rot="16200000">
            <a:off x="9173714" y="47803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08141E-C096-7F10-F77A-AD824EF05073}"/>
              </a:ext>
            </a:extLst>
          </p:cNvPr>
          <p:cNvCxnSpPr>
            <a:cxnSpLocks/>
          </p:cNvCxnSpPr>
          <p:nvPr/>
        </p:nvCxnSpPr>
        <p:spPr>
          <a:xfrm flipH="1">
            <a:off x="9059414" y="48946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170BBFA-0B7E-09A9-50DC-C738B36444EB}"/>
              </a:ext>
            </a:extLst>
          </p:cNvPr>
          <p:cNvCxnSpPr>
            <a:cxnSpLocks/>
          </p:cNvCxnSpPr>
          <p:nvPr/>
        </p:nvCxnSpPr>
        <p:spPr>
          <a:xfrm rot="16200000">
            <a:off x="9173714" y="38869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632574-68EC-3E2C-6498-B25887A18E1A}"/>
              </a:ext>
            </a:extLst>
          </p:cNvPr>
          <p:cNvCxnSpPr>
            <a:cxnSpLocks/>
          </p:cNvCxnSpPr>
          <p:nvPr/>
        </p:nvCxnSpPr>
        <p:spPr>
          <a:xfrm rot="5400000" flipV="1">
            <a:off x="9173714" y="41155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25827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Direction to send signal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6663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Direction to send signal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E8F39-DDC6-79A1-761A-B01CEE93B520}"/>
              </a:ext>
            </a:extLst>
          </p:cNvPr>
          <p:cNvSpPr txBox="1"/>
          <p:nvPr/>
        </p:nvSpPr>
        <p:spPr>
          <a:xfrm>
            <a:off x="6700901" y="44314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09D2D-CB11-E9B4-4DD4-365599D7E245}"/>
              </a:ext>
            </a:extLst>
          </p:cNvPr>
          <p:cNvSpPr txBox="1"/>
          <p:nvPr/>
        </p:nvSpPr>
        <p:spPr>
          <a:xfrm>
            <a:off x="7613900" y="44314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47F04-A035-436F-BC41-5C772E18F080}"/>
              </a:ext>
            </a:extLst>
          </p:cNvPr>
          <p:cNvSpPr txBox="1"/>
          <p:nvPr/>
        </p:nvSpPr>
        <p:spPr>
          <a:xfrm>
            <a:off x="7613900" y="35348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0090AA-902D-6D9A-21A9-B36D2BA7CEE0}"/>
              </a:ext>
            </a:extLst>
          </p:cNvPr>
          <p:cNvSpPr txBox="1"/>
          <p:nvPr/>
        </p:nvSpPr>
        <p:spPr>
          <a:xfrm>
            <a:off x="8535307" y="44314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2063E-7BEA-0D83-079F-C82121F865E1}"/>
              </a:ext>
            </a:extLst>
          </p:cNvPr>
          <p:cNvSpPr txBox="1"/>
          <p:nvPr/>
        </p:nvSpPr>
        <p:spPr>
          <a:xfrm>
            <a:off x="9445153" y="44314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8C0B3A-B2BB-5C2F-D1FE-458648B21A04}"/>
              </a:ext>
            </a:extLst>
          </p:cNvPr>
          <p:cNvSpPr txBox="1"/>
          <p:nvPr/>
        </p:nvSpPr>
        <p:spPr>
          <a:xfrm>
            <a:off x="9445153" y="35348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6232398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Direction to send signal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solidFill>
            <a:srgbClr val="156082">
              <a:alpha val="50196"/>
            </a:srgbClr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solidFill>
            <a:srgbClr val="156082">
              <a:alpha val="50196"/>
            </a:srgbClr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solidFill>
            <a:srgbClr val="156082">
              <a:alpha val="50196"/>
            </a:srgbClr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E8F39-DDC6-79A1-761A-B01CEE93B520}"/>
              </a:ext>
            </a:extLst>
          </p:cNvPr>
          <p:cNvSpPr txBox="1"/>
          <p:nvPr/>
        </p:nvSpPr>
        <p:spPr>
          <a:xfrm>
            <a:off x="6700901" y="44314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09D2D-CB11-E9B4-4DD4-365599D7E245}"/>
              </a:ext>
            </a:extLst>
          </p:cNvPr>
          <p:cNvSpPr txBox="1"/>
          <p:nvPr/>
        </p:nvSpPr>
        <p:spPr>
          <a:xfrm>
            <a:off x="7613900" y="44314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47F04-A035-436F-BC41-5C772E18F080}"/>
              </a:ext>
            </a:extLst>
          </p:cNvPr>
          <p:cNvSpPr txBox="1"/>
          <p:nvPr/>
        </p:nvSpPr>
        <p:spPr>
          <a:xfrm>
            <a:off x="7613900" y="35348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0090AA-902D-6D9A-21A9-B36D2BA7CEE0}"/>
              </a:ext>
            </a:extLst>
          </p:cNvPr>
          <p:cNvSpPr txBox="1"/>
          <p:nvPr/>
        </p:nvSpPr>
        <p:spPr>
          <a:xfrm>
            <a:off x="8535307" y="44314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2063E-7BEA-0D83-079F-C82121F865E1}"/>
              </a:ext>
            </a:extLst>
          </p:cNvPr>
          <p:cNvSpPr txBox="1"/>
          <p:nvPr/>
        </p:nvSpPr>
        <p:spPr>
          <a:xfrm>
            <a:off x="9445153" y="44314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8C0B3A-B2BB-5C2F-D1FE-458648B21A04}"/>
              </a:ext>
            </a:extLst>
          </p:cNvPr>
          <p:cNvSpPr txBox="1"/>
          <p:nvPr/>
        </p:nvSpPr>
        <p:spPr>
          <a:xfrm>
            <a:off x="9445153" y="35348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0196940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Direction to send signal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E8F39-DDC6-79A1-761A-B01CEE93B520}"/>
              </a:ext>
            </a:extLst>
          </p:cNvPr>
          <p:cNvSpPr txBox="1"/>
          <p:nvPr/>
        </p:nvSpPr>
        <p:spPr>
          <a:xfrm>
            <a:off x="6700901" y="44314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09D2D-CB11-E9B4-4DD4-365599D7E245}"/>
              </a:ext>
            </a:extLst>
          </p:cNvPr>
          <p:cNvSpPr txBox="1"/>
          <p:nvPr/>
        </p:nvSpPr>
        <p:spPr>
          <a:xfrm>
            <a:off x="7613900" y="44314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47F04-A035-436F-BC41-5C772E18F080}"/>
              </a:ext>
            </a:extLst>
          </p:cNvPr>
          <p:cNvSpPr txBox="1"/>
          <p:nvPr/>
        </p:nvSpPr>
        <p:spPr>
          <a:xfrm>
            <a:off x="7613900" y="35348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0090AA-902D-6D9A-21A9-B36D2BA7CEE0}"/>
              </a:ext>
            </a:extLst>
          </p:cNvPr>
          <p:cNvSpPr txBox="1"/>
          <p:nvPr/>
        </p:nvSpPr>
        <p:spPr>
          <a:xfrm>
            <a:off x="8535307" y="44314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2063E-7BEA-0D83-079F-C82121F865E1}"/>
              </a:ext>
            </a:extLst>
          </p:cNvPr>
          <p:cNvSpPr txBox="1"/>
          <p:nvPr/>
        </p:nvSpPr>
        <p:spPr>
          <a:xfrm>
            <a:off x="9445153" y="44314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8C0B3A-B2BB-5C2F-D1FE-458648B21A04}"/>
              </a:ext>
            </a:extLst>
          </p:cNvPr>
          <p:cNvSpPr txBox="1"/>
          <p:nvPr/>
        </p:nvSpPr>
        <p:spPr>
          <a:xfrm>
            <a:off x="9445153" y="35348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05899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Direction to send signal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Terminal?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5914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Direction to send signal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Terminal?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  <a:solidFill>
            <a:srgbClr val="47D45A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solidFill>
            <a:srgbClr val="156082">
              <a:alpha val="50196"/>
            </a:srgbClr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solidFill>
            <a:srgbClr val="156082">
              <a:alpha val="50196"/>
            </a:srgbClr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1671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B801-9F62-8E30-FDD6-1F1AA0F2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FA9B-1DB9-4322-DCD7-8C7795C7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tile places itself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FA0DA-911D-9F46-73EF-FFCA3C8E5D31}"/>
              </a:ext>
            </a:extLst>
          </p:cNvPr>
          <p:cNvSpPr/>
          <p:nvPr/>
        </p:nvSpPr>
        <p:spPr>
          <a:xfrm>
            <a:off x="6096000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081E6-9A28-4DE4-1D42-E6061DF11EAD}"/>
              </a:ext>
            </a:extLst>
          </p:cNvPr>
          <p:cNvSpPr/>
          <p:nvPr/>
        </p:nvSpPr>
        <p:spPr>
          <a:xfrm>
            <a:off x="6553331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E0607-BC03-7253-9017-8231A003041A}"/>
              </a:ext>
            </a:extLst>
          </p:cNvPr>
          <p:cNvSpPr/>
          <p:nvPr/>
        </p:nvSpPr>
        <p:spPr>
          <a:xfrm>
            <a:off x="6552806" y="4343400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46EC6-9256-C14A-4063-2DECEF67F7FF}"/>
              </a:ext>
            </a:extLst>
          </p:cNvPr>
          <p:cNvSpPr/>
          <p:nvPr/>
        </p:nvSpPr>
        <p:spPr>
          <a:xfrm>
            <a:off x="7010137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6B99F-4108-78CC-8354-6DEEA37F6902}"/>
              </a:ext>
            </a:extLst>
          </p:cNvPr>
          <p:cNvSpPr/>
          <p:nvPr/>
        </p:nvSpPr>
        <p:spPr>
          <a:xfrm>
            <a:off x="7467469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8B6B5-7A08-2E0C-CAE6-62C4ECF552F1}"/>
              </a:ext>
            </a:extLst>
          </p:cNvPr>
          <p:cNvSpPr/>
          <p:nvPr/>
        </p:nvSpPr>
        <p:spPr>
          <a:xfrm>
            <a:off x="7466943" y="43434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36259-8F57-0466-4D1F-D34BA1599B26}"/>
              </a:ext>
            </a:extLst>
          </p:cNvPr>
          <p:cNvSpPr/>
          <p:nvPr/>
        </p:nvSpPr>
        <p:spPr>
          <a:xfrm>
            <a:off x="7009612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32F74E-0457-2AB2-F7A9-F917B407D6D0}"/>
              </a:ext>
            </a:extLst>
          </p:cNvPr>
          <p:cNvSpPr/>
          <p:nvPr/>
        </p:nvSpPr>
        <p:spPr>
          <a:xfrm>
            <a:off x="7466943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B5CBD-92C3-A739-83AA-DEBE15C9F324}"/>
              </a:ext>
            </a:extLst>
          </p:cNvPr>
          <p:cNvSpPr/>
          <p:nvPr/>
        </p:nvSpPr>
        <p:spPr>
          <a:xfrm>
            <a:off x="7466418" y="3429000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89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B801-9F62-8E30-FDD6-1F1AA0F2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FA9B-1DB9-4322-DCD7-8C7795C7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tile places itself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FA0DA-911D-9F46-73EF-FFCA3C8E5D31}"/>
              </a:ext>
            </a:extLst>
          </p:cNvPr>
          <p:cNvSpPr/>
          <p:nvPr/>
        </p:nvSpPr>
        <p:spPr>
          <a:xfrm>
            <a:off x="6096000" y="4799388"/>
            <a:ext cx="457331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081E6-9A28-4DE4-1D42-E6061DF11EAD}"/>
              </a:ext>
            </a:extLst>
          </p:cNvPr>
          <p:cNvSpPr/>
          <p:nvPr/>
        </p:nvSpPr>
        <p:spPr>
          <a:xfrm>
            <a:off x="6553331" y="4799388"/>
            <a:ext cx="457331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E0607-BC03-7253-9017-8231A003041A}"/>
              </a:ext>
            </a:extLst>
          </p:cNvPr>
          <p:cNvSpPr/>
          <p:nvPr/>
        </p:nvSpPr>
        <p:spPr>
          <a:xfrm>
            <a:off x="6552806" y="4343400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46EC6-9256-C14A-4063-2DECEF67F7FF}"/>
              </a:ext>
            </a:extLst>
          </p:cNvPr>
          <p:cNvSpPr/>
          <p:nvPr/>
        </p:nvSpPr>
        <p:spPr>
          <a:xfrm>
            <a:off x="7010137" y="4799388"/>
            <a:ext cx="457331" cy="458412"/>
          </a:xfrm>
          <a:prstGeom prst="rect">
            <a:avLst/>
          </a:pr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6B99F-4108-78CC-8354-6DEEA37F6902}"/>
              </a:ext>
            </a:extLst>
          </p:cNvPr>
          <p:cNvSpPr/>
          <p:nvPr/>
        </p:nvSpPr>
        <p:spPr>
          <a:xfrm>
            <a:off x="7467469" y="4799388"/>
            <a:ext cx="457331" cy="458412"/>
          </a:xfrm>
          <a:prstGeom prst="rect">
            <a:avLst/>
          </a:pr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8B6B5-7A08-2E0C-CAE6-62C4ECF552F1}"/>
              </a:ext>
            </a:extLst>
          </p:cNvPr>
          <p:cNvSpPr/>
          <p:nvPr/>
        </p:nvSpPr>
        <p:spPr>
          <a:xfrm>
            <a:off x="7466943" y="43434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36259-8F57-0466-4D1F-D34BA1599B26}"/>
              </a:ext>
            </a:extLst>
          </p:cNvPr>
          <p:cNvSpPr/>
          <p:nvPr/>
        </p:nvSpPr>
        <p:spPr>
          <a:xfrm>
            <a:off x="7009612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32F74E-0457-2AB2-F7A9-F917B407D6D0}"/>
              </a:ext>
            </a:extLst>
          </p:cNvPr>
          <p:cNvSpPr/>
          <p:nvPr/>
        </p:nvSpPr>
        <p:spPr>
          <a:xfrm>
            <a:off x="7466943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B5CBD-92C3-A739-83AA-DEBE15C9F324}"/>
              </a:ext>
            </a:extLst>
          </p:cNvPr>
          <p:cNvSpPr/>
          <p:nvPr/>
        </p:nvSpPr>
        <p:spPr>
          <a:xfrm>
            <a:off x="7466418" y="3429000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914D4-C043-E7B1-ADB9-CE4C6C27F34B}"/>
              </a:ext>
            </a:extLst>
          </p:cNvPr>
          <p:cNvSpPr/>
          <p:nvPr/>
        </p:nvSpPr>
        <p:spPr>
          <a:xfrm>
            <a:off x="7923749" y="4799388"/>
            <a:ext cx="457331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079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6C6D2-B8BB-C130-A996-C33156B0E137}"/>
              </a:ext>
            </a:extLst>
          </p:cNvPr>
          <p:cNvSpPr/>
          <p:nvPr/>
        </p:nvSpPr>
        <p:spPr>
          <a:xfrm>
            <a:off x="7891272" y="45994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B801-9F62-8E30-FDD6-1F1AA0F2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FA9B-1DB9-4322-DCD7-8C7795C7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tile places itself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FA0DA-911D-9F46-73EF-FFCA3C8E5D31}"/>
              </a:ext>
            </a:extLst>
          </p:cNvPr>
          <p:cNvSpPr/>
          <p:nvPr/>
        </p:nvSpPr>
        <p:spPr>
          <a:xfrm>
            <a:off x="6096000" y="4799388"/>
            <a:ext cx="457331" cy="458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081E6-9A28-4DE4-1D42-E6061DF11EAD}"/>
              </a:ext>
            </a:extLst>
          </p:cNvPr>
          <p:cNvSpPr/>
          <p:nvPr/>
        </p:nvSpPr>
        <p:spPr>
          <a:xfrm>
            <a:off x="6553331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E0607-BC03-7253-9017-8231A003041A}"/>
              </a:ext>
            </a:extLst>
          </p:cNvPr>
          <p:cNvSpPr/>
          <p:nvPr/>
        </p:nvSpPr>
        <p:spPr>
          <a:xfrm>
            <a:off x="6552806" y="4343400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46EC6-9256-C14A-4063-2DECEF67F7FF}"/>
              </a:ext>
            </a:extLst>
          </p:cNvPr>
          <p:cNvSpPr/>
          <p:nvPr/>
        </p:nvSpPr>
        <p:spPr>
          <a:xfrm>
            <a:off x="7010137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6B99F-4108-78CC-8354-6DEEA37F6902}"/>
              </a:ext>
            </a:extLst>
          </p:cNvPr>
          <p:cNvSpPr/>
          <p:nvPr/>
        </p:nvSpPr>
        <p:spPr>
          <a:xfrm>
            <a:off x="7467469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8B6B5-7A08-2E0C-CAE6-62C4ECF552F1}"/>
              </a:ext>
            </a:extLst>
          </p:cNvPr>
          <p:cNvSpPr/>
          <p:nvPr/>
        </p:nvSpPr>
        <p:spPr>
          <a:xfrm>
            <a:off x="7466943" y="43434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36259-8F57-0466-4D1F-D34BA1599B26}"/>
              </a:ext>
            </a:extLst>
          </p:cNvPr>
          <p:cNvSpPr/>
          <p:nvPr/>
        </p:nvSpPr>
        <p:spPr>
          <a:xfrm>
            <a:off x="7009612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32F74E-0457-2AB2-F7A9-F917B407D6D0}"/>
              </a:ext>
            </a:extLst>
          </p:cNvPr>
          <p:cNvSpPr/>
          <p:nvPr/>
        </p:nvSpPr>
        <p:spPr>
          <a:xfrm>
            <a:off x="7466943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B5CBD-92C3-A739-83AA-DEBE15C9F324}"/>
              </a:ext>
            </a:extLst>
          </p:cNvPr>
          <p:cNvSpPr/>
          <p:nvPr/>
        </p:nvSpPr>
        <p:spPr>
          <a:xfrm>
            <a:off x="7466418" y="3429000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914D4-C043-E7B1-ADB9-CE4C6C27F34B}"/>
              </a:ext>
            </a:extLst>
          </p:cNvPr>
          <p:cNvSpPr/>
          <p:nvPr/>
        </p:nvSpPr>
        <p:spPr>
          <a:xfrm>
            <a:off x="7923749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35412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B801-9F62-8E30-FDD6-1F1AA0F2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FA9B-1DB9-4322-DCD7-8C7795C7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tile places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tile is chosen, repeats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FA0DA-911D-9F46-73EF-FFCA3C8E5D31}"/>
              </a:ext>
            </a:extLst>
          </p:cNvPr>
          <p:cNvSpPr/>
          <p:nvPr/>
        </p:nvSpPr>
        <p:spPr>
          <a:xfrm>
            <a:off x="6096000" y="4799388"/>
            <a:ext cx="457331" cy="458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081E6-9A28-4DE4-1D42-E6061DF11EAD}"/>
              </a:ext>
            </a:extLst>
          </p:cNvPr>
          <p:cNvSpPr/>
          <p:nvPr/>
        </p:nvSpPr>
        <p:spPr>
          <a:xfrm>
            <a:off x="6553331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E0607-BC03-7253-9017-8231A003041A}"/>
              </a:ext>
            </a:extLst>
          </p:cNvPr>
          <p:cNvSpPr/>
          <p:nvPr/>
        </p:nvSpPr>
        <p:spPr>
          <a:xfrm>
            <a:off x="6552806" y="4343400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46EC6-9256-C14A-4063-2DECEF67F7FF}"/>
              </a:ext>
            </a:extLst>
          </p:cNvPr>
          <p:cNvSpPr/>
          <p:nvPr/>
        </p:nvSpPr>
        <p:spPr>
          <a:xfrm>
            <a:off x="7010137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6B99F-4108-78CC-8354-6DEEA37F6902}"/>
              </a:ext>
            </a:extLst>
          </p:cNvPr>
          <p:cNvSpPr/>
          <p:nvPr/>
        </p:nvSpPr>
        <p:spPr>
          <a:xfrm>
            <a:off x="7467469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8B6B5-7A08-2E0C-CAE6-62C4ECF552F1}"/>
              </a:ext>
            </a:extLst>
          </p:cNvPr>
          <p:cNvSpPr/>
          <p:nvPr/>
        </p:nvSpPr>
        <p:spPr>
          <a:xfrm>
            <a:off x="7466943" y="43434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36259-8F57-0466-4D1F-D34BA1599B26}"/>
              </a:ext>
            </a:extLst>
          </p:cNvPr>
          <p:cNvSpPr/>
          <p:nvPr/>
        </p:nvSpPr>
        <p:spPr>
          <a:xfrm>
            <a:off x="7009612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32F74E-0457-2AB2-F7A9-F917B407D6D0}"/>
              </a:ext>
            </a:extLst>
          </p:cNvPr>
          <p:cNvSpPr/>
          <p:nvPr/>
        </p:nvSpPr>
        <p:spPr>
          <a:xfrm>
            <a:off x="7466943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B5CBD-92C3-A739-83AA-DEBE15C9F324}"/>
              </a:ext>
            </a:extLst>
          </p:cNvPr>
          <p:cNvSpPr/>
          <p:nvPr/>
        </p:nvSpPr>
        <p:spPr>
          <a:xfrm>
            <a:off x="7466418" y="3429000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914D4-C043-E7B1-ADB9-CE4C6C27F34B}"/>
              </a:ext>
            </a:extLst>
          </p:cNvPr>
          <p:cNvSpPr/>
          <p:nvPr/>
        </p:nvSpPr>
        <p:spPr>
          <a:xfrm>
            <a:off x="7923749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51150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B801-9F62-8E30-FDD6-1F1AA0F2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FA9B-1DB9-4322-DCD7-8C7795C7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tile places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tile is chosen, repeats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FA0DA-911D-9F46-73EF-FFCA3C8E5D31}"/>
              </a:ext>
            </a:extLst>
          </p:cNvPr>
          <p:cNvSpPr/>
          <p:nvPr/>
        </p:nvSpPr>
        <p:spPr>
          <a:xfrm>
            <a:off x="6096000" y="4799388"/>
            <a:ext cx="457331" cy="458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081E6-9A28-4DE4-1D42-E6061DF11EAD}"/>
              </a:ext>
            </a:extLst>
          </p:cNvPr>
          <p:cNvSpPr/>
          <p:nvPr/>
        </p:nvSpPr>
        <p:spPr>
          <a:xfrm>
            <a:off x="6553331" y="4799388"/>
            <a:ext cx="457331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E0607-BC03-7253-9017-8231A003041A}"/>
              </a:ext>
            </a:extLst>
          </p:cNvPr>
          <p:cNvSpPr/>
          <p:nvPr/>
        </p:nvSpPr>
        <p:spPr>
          <a:xfrm>
            <a:off x="6552806" y="4343400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46EC6-9256-C14A-4063-2DECEF67F7FF}"/>
              </a:ext>
            </a:extLst>
          </p:cNvPr>
          <p:cNvSpPr/>
          <p:nvPr/>
        </p:nvSpPr>
        <p:spPr>
          <a:xfrm>
            <a:off x="7010137" y="4799388"/>
            <a:ext cx="457331" cy="458412"/>
          </a:xfrm>
          <a:prstGeom prst="rect">
            <a:avLst/>
          </a:pr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6B99F-4108-78CC-8354-6DEEA37F6902}"/>
              </a:ext>
            </a:extLst>
          </p:cNvPr>
          <p:cNvSpPr/>
          <p:nvPr/>
        </p:nvSpPr>
        <p:spPr>
          <a:xfrm>
            <a:off x="7467469" y="4799388"/>
            <a:ext cx="457331" cy="458412"/>
          </a:xfrm>
          <a:prstGeom prst="rect">
            <a:avLst/>
          </a:pr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8B6B5-7A08-2E0C-CAE6-62C4ECF552F1}"/>
              </a:ext>
            </a:extLst>
          </p:cNvPr>
          <p:cNvSpPr/>
          <p:nvPr/>
        </p:nvSpPr>
        <p:spPr>
          <a:xfrm>
            <a:off x="7466943" y="43434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36259-8F57-0466-4D1F-D34BA1599B26}"/>
              </a:ext>
            </a:extLst>
          </p:cNvPr>
          <p:cNvSpPr/>
          <p:nvPr/>
        </p:nvSpPr>
        <p:spPr>
          <a:xfrm>
            <a:off x="7009612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32F74E-0457-2AB2-F7A9-F917B407D6D0}"/>
              </a:ext>
            </a:extLst>
          </p:cNvPr>
          <p:cNvSpPr/>
          <p:nvPr/>
        </p:nvSpPr>
        <p:spPr>
          <a:xfrm>
            <a:off x="7466943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B5CBD-92C3-A739-83AA-DEBE15C9F324}"/>
              </a:ext>
            </a:extLst>
          </p:cNvPr>
          <p:cNvSpPr/>
          <p:nvPr/>
        </p:nvSpPr>
        <p:spPr>
          <a:xfrm>
            <a:off x="7466418" y="3429000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914D4-C043-E7B1-ADB9-CE4C6C27F34B}"/>
              </a:ext>
            </a:extLst>
          </p:cNvPr>
          <p:cNvSpPr/>
          <p:nvPr/>
        </p:nvSpPr>
        <p:spPr>
          <a:xfrm>
            <a:off x="7923749" y="4799388"/>
            <a:ext cx="457331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A36934-9178-54D0-F46A-31C6CE309E45}"/>
              </a:ext>
            </a:extLst>
          </p:cNvPr>
          <p:cNvSpPr/>
          <p:nvPr/>
        </p:nvSpPr>
        <p:spPr>
          <a:xfrm>
            <a:off x="8380554" y="4799388"/>
            <a:ext cx="457331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6555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B801-9F62-8E30-FDD6-1F1AA0F2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FA9B-1DB9-4322-DCD7-8C7795C7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tile places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tile is chosen, repeats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FA0DA-911D-9F46-73EF-FFCA3C8E5D31}"/>
              </a:ext>
            </a:extLst>
          </p:cNvPr>
          <p:cNvSpPr/>
          <p:nvPr/>
        </p:nvSpPr>
        <p:spPr>
          <a:xfrm>
            <a:off x="6096000" y="4799388"/>
            <a:ext cx="457331" cy="458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081E6-9A28-4DE4-1D42-E6061DF11EAD}"/>
              </a:ext>
            </a:extLst>
          </p:cNvPr>
          <p:cNvSpPr/>
          <p:nvPr/>
        </p:nvSpPr>
        <p:spPr>
          <a:xfrm>
            <a:off x="6553331" y="4799388"/>
            <a:ext cx="457331" cy="458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E0607-BC03-7253-9017-8231A003041A}"/>
              </a:ext>
            </a:extLst>
          </p:cNvPr>
          <p:cNvSpPr/>
          <p:nvPr/>
        </p:nvSpPr>
        <p:spPr>
          <a:xfrm>
            <a:off x="6552806" y="4343400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46EC6-9256-C14A-4063-2DECEF67F7FF}"/>
              </a:ext>
            </a:extLst>
          </p:cNvPr>
          <p:cNvSpPr/>
          <p:nvPr/>
        </p:nvSpPr>
        <p:spPr>
          <a:xfrm>
            <a:off x="7010137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6B99F-4108-78CC-8354-6DEEA37F6902}"/>
              </a:ext>
            </a:extLst>
          </p:cNvPr>
          <p:cNvSpPr/>
          <p:nvPr/>
        </p:nvSpPr>
        <p:spPr>
          <a:xfrm>
            <a:off x="7467469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8B6B5-7A08-2E0C-CAE6-62C4ECF552F1}"/>
              </a:ext>
            </a:extLst>
          </p:cNvPr>
          <p:cNvSpPr/>
          <p:nvPr/>
        </p:nvSpPr>
        <p:spPr>
          <a:xfrm>
            <a:off x="7466943" y="43434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36259-8F57-0466-4D1F-D34BA1599B26}"/>
              </a:ext>
            </a:extLst>
          </p:cNvPr>
          <p:cNvSpPr/>
          <p:nvPr/>
        </p:nvSpPr>
        <p:spPr>
          <a:xfrm>
            <a:off x="7009612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32F74E-0457-2AB2-F7A9-F917B407D6D0}"/>
              </a:ext>
            </a:extLst>
          </p:cNvPr>
          <p:cNvSpPr/>
          <p:nvPr/>
        </p:nvSpPr>
        <p:spPr>
          <a:xfrm>
            <a:off x="7466943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B5CBD-92C3-A739-83AA-DEBE15C9F324}"/>
              </a:ext>
            </a:extLst>
          </p:cNvPr>
          <p:cNvSpPr/>
          <p:nvPr/>
        </p:nvSpPr>
        <p:spPr>
          <a:xfrm>
            <a:off x="7466418" y="3429000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914D4-C043-E7B1-ADB9-CE4C6C27F34B}"/>
              </a:ext>
            </a:extLst>
          </p:cNvPr>
          <p:cNvSpPr/>
          <p:nvPr/>
        </p:nvSpPr>
        <p:spPr>
          <a:xfrm>
            <a:off x="7923749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A36934-9178-54D0-F46A-31C6CE309E45}"/>
              </a:ext>
            </a:extLst>
          </p:cNvPr>
          <p:cNvSpPr/>
          <p:nvPr/>
        </p:nvSpPr>
        <p:spPr>
          <a:xfrm>
            <a:off x="8380554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1304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B801-9F62-8E30-FDD6-1F1AA0F2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FA9B-1DB9-4322-DCD7-8C7795C7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tile places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tile is chosen, repeats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terminal, a cap is placed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FA0DA-911D-9F46-73EF-FFCA3C8E5D31}"/>
              </a:ext>
            </a:extLst>
          </p:cNvPr>
          <p:cNvSpPr/>
          <p:nvPr/>
        </p:nvSpPr>
        <p:spPr>
          <a:xfrm>
            <a:off x="6096000" y="4799388"/>
            <a:ext cx="457331" cy="458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081E6-9A28-4DE4-1D42-E6061DF11EAD}"/>
              </a:ext>
            </a:extLst>
          </p:cNvPr>
          <p:cNvSpPr/>
          <p:nvPr/>
        </p:nvSpPr>
        <p:spPr>
          <a:xfrm>
            <a:off x="6553331" y="4799388"/>
            <a:ext cx="457331" cy="458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E0607-BC03-7253-9017-8231A003041A}"/>
              </a:ext>
            </a:extLst>
          </p:cNvPr>
          <p:cNvSpPr/>
          <p:nvPr/>
        </p:nvSpPr>
        <p:spPr>
          <a:xfrm>
            <a:off x="6552806" y="4343400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46EC6-9256-C14A-4063-2DECEF67F7FF}"/>
              </a:ext>
            </a:extLst>
          </p:cNvPr>
          <p:cNvSpPr/>
          <p:nvPr/>
        </p:nvSpPr>
        <p:spPr>
          <a:xfrm>
            <a:off x="7010137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6B99F-4108-78CC-8354-6DEEA37F6902}"/>
              </a:ext>
            </a:extLst>
          </p:cNvPr>
          <p:cNvSpPr/>
          <p:nvPr/>
        </p:nvSpPr>
        <p:spPr>
          <a:xfrm>
            <a:off x="7467469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8B6B5-7A08-2E0C-CAE6-62C4ECF552F1}"/>
              </a:ext>
            </a:extLst>
          </p:cNvPr>
          <p:cNvSpPr/>
          <p:nvPr/>
        </p:nvSpPr>
        <p:spPr>
          <a:xfrm>
            <a:off x="7466943" y="43434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36259-8F57-0466-4D1F-D34BA1599B26}"/>
              </a:ext>
            </a:extLst>
          </p:cNvPr>
          <p:cNvSpPr/>
          <p:nvPr/>
        </p:nvSpPr>
        <p:spPr>
          <a:xfrm>
            <a:off x="7009612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32F74E-0457-2AB2-F7A9-F917B407D6D0}"/>
              </a:ext>
            </a:extLst>
          </p:cNvPr>
          <p:cNvSpPr/>
          <p:nvPr/>
        </p:nvSpPr>
        <p:spPr>
          <a:xfrm>
            <a:off x="7466943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B5CBD-92C3-A739-83AA-DEBE15C9F324}"/>
              </a:ext>
            </a:extLst>
          </p:cNvPr>
          <p:cNvSpPr/>
          <p:nvPr/>
        </p:nvSpPr>
        <p:spPr>
          <a:xfrm>
            <a:off x="7466418" y="3429000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914D4-C043-E7B1-ADB9-CE4C6C27F34B}"/>
              </a:ext>
            </a:extLst>
          </p:cNvPr>
          <p:cNvSpPr/>
          <p:nvPr/>
        </p:nvSpPr>
        <p:spPr>
          <a:xfrm>
            <a:off x="7923749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A36934-9178-54D0-F46A-31C6CE309E45}"/>
              </a:ext>
            </a:extLst>
          </p:cNvPr>
          <p:cNvSpPr/>
          <p:nvPr/>
        </p:nvSpPr>
        <p:spPr>
          <a:xfrm>
            <a:off x="8380554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9813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B801-9F62-8E30-FDD6-1F1AA0F2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FA9B-1DB9-4322-DCD7-8C7795C7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tile places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tile is chosen, repeats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terminal, a cap is placed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FA0DA-911D-9F46-73EF-FFCA3C8E5D31}"/>
              </a:ext>
            </a:extLst>
          </p:cNvPr>
          <p:cNvSpPr/>
          <p:nvPr/>
        </p:nvSpPr>
        <p:spPr>
          <a:xfrm>
            <a:off x="6096000" y="4799388"/>
            <a:ext cx="457331" cy="458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081E6-9A28-4DE4-1D42-E6061DF11EAD}"/>
              </a:ext>
            </a:extLst>
          </p:cNvPr>
          <p:cNvSpPr/>
          <p:nvPr/>
        </p:nvSpPr>
        <p:spPr>
          <a:xfrm>
            <a:off x="6553331" y="4799388"/>
            <a:ext cx="457331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E0607-BC03-7253-9017-8231A003041A}"/>
              </a:ext>
            </a:extLst>
          </p:cNvPr>
          <p:cNvSpPr/>
          <p:nvPr/>
        </p:nvSpPr>
        <p:spPr>
          <a:xfrm>
            <a:off x="6552806" y="4343400"/>
            <a:ext cx="457331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46EC6-9256-C14A-4063-2DECEF67F7FF}"/>
              </a:ext>
            </a:extLst>
          </p:cNvPr>
          <p:cNvSpPr/>
          <p:nvPr/>
        </p:nvSpPr>
        <p:spPr>
          <a:xfrm>
            <a:off x="7010137" y="4799388"/>
            <a:ext cx="457331" cy="458412"/>
          </a:xfrm>
          <a:prstGeom prst="rect">
            <a:avLst/>
          </a:pr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6B99F-4108-78CC-8354-6DEEA37F6902}"/>
              </a:ext>
            </a:extLst>
          </p:cNvPr>
          <p:cNvSpPr/>
          <p:nvPr/>
        </p:nvSpPr>
        <p:spPr>
          <a:xfrm>
            <a:off x="7467469" y="4799388"/>
            <a:ext cx="457331" cy="458412"/>
          </a:xfrm>
          <a:prstGeom prst="rect">
            <a:avLst/>
          </a:pr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8B6B5-7A08-2E0C-CAE6-62C4ECF552F1}"/>
              </a:ext>
            </a:extLst>
          </p:cNvPr>
          <p:cNvSpPr/>
          <p:nvPr/>
        </p:nvSpPr>
        <p:spPr>
          <a:xfrm>
            <a:off x="7466943" y="43434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36259-8F57-0466-4D1F-D34BA1599B26}"/>
              </a:ext>
            </a:extLst>
          </p:cNvPr>
          <p:cNvSpPr/>
          <p:nvPr/>
        </p:nvSpPr>
        <p:spPr>
          <a:xfrm>
            <a:off x="7009612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32F74E-0457-2AB2-F7A9-F917B407D6D0}"/>
              </a:ext>
            </a:extLst>
          </p:cNvPr>
          <p:cNvSpPr/>
          <p:nvPr/>
        </p:nvSpPr>
        <p:spPr>
          <a:xfrm>
            <a:off x="7466943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B5CBD-92C3-A739-83AA-DEBE15C9F324}"/>
              </a:ext>
            </a:extLst>
          </p:cNvPr>
          <p:cNvSpPr/>
          <p:nvPr/>
        </p:nvSpPr>
        <p:spPr>
          <a:xfrm>
            <a:off x="7466418" y="3429000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914D4-C043-E7B1-ADB9-CE4C6C27F34B}"/>
              </a:ext>
            </a:extLst>
          </p:cNvPr>
          <p:cNvSpPr/>
          <p:nvPr/>
        </p:nvSpPr>
        <p:spPr>
          <a:xfrm>
            <a:off x="7923749" y="4799388"/>
            <a:ext cx="457331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A36934-9178-54D0-F46A-31C6CE309E45}"/>
              </a:ext>
            </a:extLst>
          </p:cNvPr>
          <p:cNvSpPr/>
          <p:nvPr/>
        </p:nvSpPr>
        <p:spPr>
          <a:xfrm>
            <a:off x="8380554" y="4799388"/>
            <a:ext cx="457331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3AD691-F8C5-1FA4-B555-48365161DC00}"/>
              </a:ext>
            </a:extLst>
          </p:cNvPr>
          <p:cNvSpPr/>
          <p:nvPr/>
        </p:nvSpPr>
        <p:spPr>
          <a:xfrm>
            <a:off x="8379503" y="4343400"/>
            <a:ext cx="457331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134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B801-9F62-8E30-FDD6-1F1AA0F2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FA9B-1DB9-4322-DCD7-8C7795C7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tile places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tile is chosen, repeats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terminal, a cap is placed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FA0DA-911D-9F46-73EF-FFCA3C8E5D31}"/>
              </a:ext>
            </a:extLst>
          </p:cNvPr>
          <p:cNvSpPr/>
          <p:nvPr/>
        </p:nvSpPr>
        <p:spPr>
          <a:xfrm>
            <a:off x="6096000" y="4799388"/>
            <a:ext cx="457331" cy="458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081E6-9A28-4DE4-1D42-E6061DF11EAD}"/>
              </a:ext>
            </a:extLst>
          </p:cNvPr>
          <p:cNvSpPr/>
          <p:nvPr/>
        </p:nvSpPr>
        <p:spPr>
          <a:xfrm>
            <a:off x="6553331" y="4799388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E0607-BC03-7253-9017-8231A003041A}"/>
              </a:ext>
            </a:extLst>
          </p:cNvPr>
          <p:cNvSpPr/>
          <p:nvPr/>
        </p:nvSpPr>
        <p:spPr>
          <a:xfrm>
            <a:off x="6552806" y="4343400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46EC6-9256-C14A-4063-2DECEF67F7FF}"/>
              </a:ext>
            </a:extLst>
          </p:cNvPr>
          <p:cNvSpPr/>
          <p:nvPr/>
        </p:nvSpPr>
        <p:spPr>
          <a:xfrm>
            <a:off x="7010137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6B99F-4108-78CC-8354-6DEEA37F6902}"/>
              </a:ext>
            </a:extLst>
          </p:cNvPr>
          <p:cNvSpPr/>
          <p:nvPr/>
        </p:nvSpPr>
        <p:spPr>
          <a:xfrm>
            <a:off x="7467469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8B6B5-7A08-2E0C-CAE6-62C4ECF552F1}"/>
              </a:ext>
            </a:extLst>
          </p:cNvPr>
          <p:cNvSpPr/>
          <p:nvPr/>
        </p:nvSpPr>
        <p:spPr>
          <a:xfrm>
            <a:off x="7466943" y="43434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36259-8F57-0466-4D1F-D34BA1599B26}"/>
              </a:ext>
            </a:extLst>
          </p:cNvPr>
          <p:cNvSpPr/>
          <p:nvPr/>
        </p:nvSpPr>
        <p:spPr>
          <a:xfrm>
            <a:off x="7009612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32F74E-0457-2AB2-F7A9-F917B407D6D0}"/>
              </a:ext>
            </a:extLst>
          </p:cNvPr>
          <p:cNvSpPr/>
          <p:nvPr/>
        </p:nvSpPr>
        <p:spPr>
          <a:xfrm>
            <a:off x="7466943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B5CBD-92C3-A739-83AA-DEBE15C9F324}"/>
              </a:ext>
            </a:extLst>
          </p:cNvPr>
          <p:cNvSpPr/>
          <p:nvPr/>
        </p:nvSpPr>
        <p:spPr>
          <a:xfrm>
            <a:off x="7466418" y="3429000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914D4-C043-E7B1-ADB9-CE4C6C27F34B}"/>
              </a:ext>
            </a:extLst>
          </p:cNvPr>
          <p:cNvSpPr/>
          <p:nvPr/>
        </p:nvSpPr>
        <p:spPr>
          <a:xfrm>
            <a:off x="7923749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A36934-9178-54D0-F46A-31C6CE309E45}"/>
              </a:ext>
            </a:extLst>
          </p:cNvPr>
          <p:cNvSpPr/>
          <p:nvPr/>
        </p:nvSpPr>
        <p:spPr>
          <a:xfrm>
            <a:off x="8380554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3AD691-F8C5-1FA4-B555-48365161DC00}"/>
              </a:ext>
            </a:extLst>
          </p:cNvPr>
          <p:cNvSpPr/>
          <p:nvPr/>
        </p:nvSpPr>
        <p:spPr>
          <a:xfrm>
            <a:off x="8379503" y="4343400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FB2C88-C647-4C9E-42A0-B754045582C4}"/>
              </a:ext>
            </a:extLst>
          </p:cNvPr>
          <p:cNvSpPr/>
          <p:nvPr/>
        </p:nvSpPr>
        <p:spPr>
          <a:xfrm>
            <a:off x="8379503" y="4656513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8223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B801-9F62-8E30-FDD6-1F1AA0F2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FA9B-1DB9-4322-DCD7-8C7795C7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tile places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tile is chosen, repeats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terminal, a cap is placed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FA0DA-911D-9F46-73EF-FFCA3C8E5D31}"/>
              </a:ext>
            </a:extLst>
          </p:cNvPr>
          <p:cNvSpPr/>
          <p:nvPr/>
        </p:nvSpPr>
        <p:spPr>
          <a:xfrm>
            <a:off x="6096000" y="4799388"/>
            <a:ext cx="457331" cy="458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081E6-9A28-4DE4-1D42-E6061DF11EAD}"/>
              </a:ext>
            </a:extLst>
          </p:cNvPr>
          <p:cNvSpPr/>
          <p:nvPr/>
        </p:nvSpPr>
        <p:spPr>
          <a:xfrm>
            <a:off x="6553331" y="4799388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E0607-BC03-7253-9017-8231A003041A}"/>
              </a:ext>
            </a:extLst>
          </p:cNvPr>
          <p:cNvSpPr/>
          <p:nvPr/>
        </p:nvSpPr>
        <p:spPr>
          <a:xfrm>
            <a:off x="6552806" y="4343400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46EC6-9256-C14A-4063-2DECEF67F7FF}"/>
              </a:ext>
            </a:extLst>
          </p:cNvPr>
          <p:cNvSpPr/>
          <p:nvPr/>
        </p:nvSpPr>
        <p:spPr>
          <a:xfrm>
            <a:off x="7010137" y="4799388"/>
            <a:ext cx="457331" cy="458412"/>
          </a:xfrm>
          <a:prstGeom prst="rect">
            <a:avLst/>
          </a:pr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6B99F-4108-78CC-8354-6DEEA37F6902}"/>
              </a:ext>
            </a:extLst>
          </p:cNvPr>
          <p:cNvSpPr/>
          <p:nvPr/>
        </p:nvSpPr>
        <p:spPr>
          <a:xfrm>
            <a:off x="7467469" y="4799388"/>
            <a:ext cx="457331" cy="458412"/>
          </a:xfrm>
          <a:prstGeom prst="rect">
            <a:avLst/>
          </a:pr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8B6B5-7A08-2E0C-CAE6-62C4ECF552F1}"/>
              </a:ext>
            </a:extLst>
          </p:cNvPr>
          <p:cNvSpPr/>
          <p:nvPr/>
        </p:nvSpPr>
        <p:spPr>
          <a:xfrm>
            <a:off x="7466943" y="43434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36259-8F57-0466-4D1F-D34BA1599B26}"/>
              </a:ext>
            </a:extLst>
          </p:cNvPr>
          <p:cNvSpPr/>
          <p:nvPr/>
        </p:nvSpPr>
        <p:spPr>
          <a:xfrm>
            <a:off x="7009612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32F74E-0457-2AB2-F7A9-F917B407D6D0}"/>
              </a:ext>
            </a:extLst>
          </p:cNvPr>
          <p:cNvSpPr/>
          <p:nvPr/>
        </p:nvSpPr>
        <p:spPr>
          <a:xfrm>
            <a:off x="7466943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B5CBD-92C3-A739-83AA-DEBE15C9F324}"/>
              </a:ext>
            </a:extLst>
          </p:cNvPr>
          <p:cNvSpPr/>
          <p:nvPr/>
        </p:nvSpPr>
        <p:spPr>
          <a:xfrm>
            <a:off x="7466418" y="3429000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914D4-C043-E7B1-ADB9-CE4C6C27F34B}"/>
              </a:ext>
            </a:extLst>
          </p:cNvPr>
          <p:cNvSpPr/>
          <p:nvPr/>
        </p:nvSpPr>
        <p:spPr>
          <a:xfrm>
            <a:off x="7923749" y="4799388"/>
            <a:ext cx="457331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A36934-9178-54D0-F46A-31C6CE309E45}"/>
              </a:ext>
            </a:extLst>
          </p:cNvPr>
          <p:cNvSpPr/>
          <p:nvPr/>
        </p:nvSpPr>
        <p:spPr>
          <a:xfrm>
            <a:off x="8380554" y="4799388"/>
            <a:ext cx="457331" cy="458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3AD691-F8C5-1FA4-B555-48365161DC00}"/>
              </a:ext>
            </a:extLst>
          </p:cNvPr>
          <p:cNvSpPr/>
          <p:nvPr/>
        </p:nvSpPr>
        <p:spPr>
          <a:xfrm>
            <a:off x="8379503" y="4343400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FB2C88-C647-4C9E-42A0-B754045582C4}"/>
              </a:ext>
            </a:extLst>
          </p:cNvPr>
          <p:cNvSpPr/>
          <p:nvPr/>
        </p:nvSpPr>
        <p:spPr>
          <a:xfrm>
            <a:off x="8379503" y="4656513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928BF-BA2A-6233-0F6D-0A8F23B048CF}"/>
              </a:ext>
            </a:extLst>
          </p:cNvPr>
          <p:cNvSpPr/>
          <p:nvPr/>
        </p:nvSpPr>
        <p:spPr>
          <a:xfrm>
            <a:off x="8836308" y="4799388"/>
            <a:ext cx="457331" cy="458412"/>
          </a:xfrm>
          <a:prstGeom prst="rect">
            <a:avLst/>
          </a:pr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855306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B801-9F62-8E30-FDD6-1F1AA0F2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FA9B-1DB9-4322-DCD7-8C7795C7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tile places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tile is chosen, repeats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terminal, a cap is placed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FA0DA-911D-9F46-73EF-FFCA3C8E5D31}"/>
              </a:ext>
            </a:extLst>
          </p:cNvPr>
          <p:cNvSpPr/>
          <p:nvPr/>
        </p:nvSpPr>
        <p:spPr>
          <a:xfrm>
            <a:off x="6096000" y="4799388"/>
            <a:ext cx="457331" cy="458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081E6-9A28-4DE4-1D42-E6061DF11EAD}"/>
              </a:ext>
            </a:extLst>
          </p:cNvPr>
          <p:cNvSpPr/>
          <p:nvPr/>
        </p:nvSpPr>
        <p:spPr>
          <a:xfrm>
            <a:off x="6553331" y="4799388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E0607-BC03-7253-9017-8231A003041A}"/>
              </a:ext>
            </a:extLst>
          </p:cNvPr>
          <p:cNvSpPr/>
          <p:nvPr/>
        </p:nvSpPr>
        <p:spPr>
          <a:xfrm>
            <a:off x="6552806" y="4343400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46EC6-9256-C14A-4063-2DECEF67F7FF}"/>
              </a:ext>
            </a:extLst>
          </p:cNvPr>
          <p:cNvSpPr/>
          <p:nvPr/>
        </p:nvSpPr>
        <p:spPr>
          <a:xfrm>
            <a:off x="7010137" y="47993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6B99F-4108-78CC-8354-6DEEA37F6902}"/>
              </a:ext>
            </a:extLst>
          </p:cNvPr>
          <p:cNvSpPr/>
          <p:nvPr/>
        </p:nvSpPr>
        <p:spPr>
          <a:xfrm>
            <a:off x="7467469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8B6B5-7A08-2E0C-CAE6-62C4ECF552F1}"/>
              </a:ext>
            </a:extLst>
          </p:cNvPr>
          <p:cNvSpPr/>
          <p:nvPr/>
        </p:nvSpPr>
        <p:spPr>
          <a:xfrm>
            <a:off x="7466943" y="43434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36259-8F57-0466-4D1F-D34BA1599B26}"/>
              </a:ext>
            </a:extLst>
          </p:cNvPr>
          <p:cNvSpPr/>
          <p:nvPr/>
        </p:nvSpPr>
        <p:spPr>
          <a:xfrm>
            <a:off x="7009612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32F74E-0457-2AB2-F7A9-F917B407D6D0}"/>
              </a:ext>
            </a:extLst>
          </p:cNvPr>
          <p:cNvSpPr/>
          <p:nvPr/>
        </p:nvSpPr>
        <p:spPr>
          <a:xfrm>
            <a:off x="7466943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B5CBD-92C3-A739-83AA-DEBE15C9F324}"/>
              </a:ext>
            </a:extLst>
          </p:cNvPr>
          <p:cNvSpPr/>
          <p:nvPr/>
        </p:nvSpPr>
        <p:spPr>
          <a:xfrm>
            <a:off x="7466418" y="3429000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914D4-C043-E7B1-ADB9-CE4C6C27F34B}"/>
              </a:ext>
            </a:extLst>
          </p:cNvPr>
          <p:cNvSpPr/>
          <p:nvPr/>
        </p:nvSpPr>
        <p:spPr>
          <a:xfrm>
            <a:off x="7923749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A36934-9178-54D0-F46A-31C6CE309E45}"/>
              </a:ext>
            </a:extLst>
          </p:cNvPr>
          <p:cNvSpPr/>
          <p:nvPr/>
        </p:nvSpPr>
        <p:spPr>
          <a:xfrm>
            <a:off x="8380554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3AD691-F8C5-1FA4-B555-48365161DC00}"/>
              </a:ext>
            </a:extLst>
          </p:cNvPr>
          <p:cNvSpPr/>
          <p:nvPr/>
        </p:nvSpPr>
        <p:spPr>
          <a:xfrm>
            <a:off x="8379503" y="4343400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FB2C88-C647-4C9E-42A0-B754045582C4}"/>
              </a:ext>
            </a:extLst>
          </p:cNvPr>
          <p:cNvSpPr/>
          <p:nvPr/>
        </p:nvSpPr>
        <p:spPr>
          <a:xfrm>
            <a:off x="8379503" y="4656513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928BF-BA2A-6233-0F6D-0A8F23B048CF}"/>
              </a:ext>
            </a:extLst>
          </p:cNvPr>
          <p:cNvSpPr/>
          <p:nvPr/>
        </p:nvSpPr>
        <p:spPr>
          <a:xfrm>
            <a:off x="8836308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8503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B801-9F62-8E30-FDD6-1F1AA0F2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FA9B-1DB9-4322-DCD7-8C7795C7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tile places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tile is chosen, repeats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terminal, a cap is placed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Shift caps if needed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FA0DA-911D-9F46-73EF-FFCA3C8E5D31}"/>
              </a:ext>
            </a:extLst>
          </p:cNvPr>
          <p:cNvSpPr/>
          <p:nvPr/>
        </p:nvSpPr>
        <p:spPr>
          <a:xfrm>
            <a:off x="6096000" y="4799388"/>
            <a:ext cx="457331" cy="458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081E6-9A28-4DE4-1D42-E6061DF11EAD}"/>
              </a:ext>
            </a:extLst>
          </p:cNvPr>
          <p:cNvSpPr/>
          <p:nvPr/>
        </p:nvSpPr>
        <p:spPr>
          <a:xfrm>
            <a:off x="6553331" y="4799388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E0607-BC03-7253-9017-8231A003041A}"/>
              </a:ext>
            </a:extLst>
          </p:cNvPr>
          <p:cNvSpPr/>
          <p:nvPr/>
        </p:nvSpPr>
        <p:spPr>
          <a:xfrm>
            <a:off x="6552806" y="4343400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46EC6-9256-C14A-4063-2DECEF67F7FF}"/>
              </a:ext>
            </a:extLst>
          </p:cNvPr>
          <p:cNvSpPr/>
          <p:nvPr/>
        </p:nvSpPr>
        <p:spPr>
          <a:xfrm>
            <a:off x="7010137" y="47993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6B99F-4108-78CC-8354-6DEEA37F6902}"/>
              </a:ext>
            </a:extLst>
          </p:cNvPr>
          <p:cNvSpPr/>
          <p:nvPr/>
        </p:nvSpPr>
        <p:spPr>
          <a:xfrm>
            <a:off x="7467469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8B6B5-7A08-2E0C-CAE6-62C4ECF552F1}"/>
              </a:ext>
            </a:extLst>
          </p:cNvPr>
          <p:cNvSpPr/>
          <p:nvPr/>
        </p:nvSpPr>
        <p:spPr>
          <a:xfrm>
            <a:off x="7466943" y="43434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36259-8F57-0466-4D1F-D34BA1599B26}"/>
              </a:ext>
            </a:extLst>
          </p:cNvPr>
          <p:cNvSpPr/>
          <p:nvPr/>
        </p:nvSpPr>
        <p:spPr>
          <a:xfrm>
            <a:off x="7009612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32F74E-0457-2AB2-F7A9-F917B407D6D0}"/>
              </a:ext>
            </a:extLst>
          </p:cNvPr>
          <p:cNvSpPr/>
          <p:nvPr/>
        </p:nvSpPr>
        <p:spPr>
          <a:xfrm>
            <a:off x="7466943" y="3884988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B5CBD-92C3-A739-83AA-DEBE15C9F324}"/>
              </a:ext>
            </a:extLst>
          </p:cNvPr>
          <p:cNvSpPr/>
          <p:nvPr/>
        </p:nvSpPr>
        <p:spPr>
          <a:xfrm>
            <a:off x="7466418" y="3429000"/>
            <a:ext cx="457331" cy="458412"/>
          </a:xfrm>
          <a:prstGeom prst="rect">
            <a:avLst/>
          </a:prstGeom>
          <a:solidFill>
            <a:srgbClr val="156082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914D4-C043-E7B1-ADB9-CE4C6C27F34B}"/>
              </a:ext>
            </a:extLst>
          </p:cNvPr>
          <p:cNvSpPr/>
          <p:nvPr/>
        </p:nvSpPr>
        <p:spPr>
          <a:xfrm>
            <a:off x="7923749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A36934-9178-54D0-F46A-31C6CE309E45}"/>
              </a:ext>
            </a:extLst>
          </p:cNvPr>
          <p:cNvSpPr/>
          <p:nvPr/>
        </p:nvSpPr>
        <p:spPr>
          <a:xfrm>
            <a:off x="8380554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3AD691-F8C5-1FA4-B555-48365161DC00}"/>
              </a:ext>
            </a:extLst>
          </p:cNvPr>
          <p:cNvSpPr/>
          <p:nvPr/>
        </p:nvSpPr>
        <p:spPr>
          <a:xfrm>
            <a:off x="8379503" y="4343400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FB2C88-C647-4C9E-42A0-B754045582C4}"/>
              </a:ext>
            </a:extLst>
          </p:cNvPr>
          <p:cNvSpPr/>
          <p:nvPr/>
        </p:nvSpPr>
        <p:spPr>
          <a:xfrm>
            <a:off x="8379503" y="4656513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928BF-BA2A-6233-0F6D-0A8F23B048CF}"/>
              </a:ext>
            </a:extLst>
          </p:cNvPr>
          <p:cNvSpPr/>
          <p:nvPr/>
        </p:nvSpPr>
        <p:spPr>
          <a:xfrm>
            <a:off x="8836308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57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DF62F-BD18-3FFE-156E-F4996086EDC8}"/>
              </a:ext>
            </a:extLst>
          </p:cNvPr>
          <p:cNvSpPr/>
          <p:nvPr/>
        </p:nvSpPr>
        <p:spPr>
          <a:xfrm>
            <a:off x="6976872" y="1399032"/>
            <a:ext cx="457200" cy="3657600"/>
          </a:xfrm>
          <a:prstGeom prst="rect">
            <a:avLst/>
          </a:prstGeom>
          <a:solidFill>
            <a:srgbClr val="D1D1D1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3995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B801-9F62-8E30-FDD6-1F1AA0F2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FA9B-1DB9-4322-DCD7-8C7795C7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tile places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tile is chosen, repeats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terminal, a cap is placed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Shift caps if needed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FA0DA-911D-9F46-73EF-FFCA3C8E5D31}"/>
              </a:ext>
            </a:extLst>
          </p:cNvPr>
          <p:cNvSpPr/>
          <p:nvPr/>
        </p:nvSpPr>
        <p:spPr>
          <a:xfrm>
            <a:off x="6096000" y="4799388"/>
            <a:ext cx="457331" cy="458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081E6-9A28-4DE4-1D42-E6061DF11EAD}"/>
              </a:ext>
            </a:extLst>
          </p:cNvPr>
          <p:cNvSpPr/>
          <p:nvPr/>
        </p:nvSpPr>
        <p:spPr>
          <a:xfrm>
            <a:off x="6553331" y="4799388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E0607-BC03-7253-9017-8231A003041A}"/>
              </a:ext>
            </a:extLst>
          </p:cNvPr>
          <p:cNvSpPr/>
          <p:nvPr/>
        </p:nvSpPr>
        <p:spPr>
          <a:xfrm>
            <a:off x="6552806" y="4343400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46EC6-9256-C14A-4063-2DECEF67F7FF}"/>
              </a:ext>
            </a:extLst>
          </p:cNvPr>
          <p:cNvSpPr/>
          <p:nvPr/>
        </p:nvSpPr>
        <p:spPr>
          <a:xfrm>
            <a:off x="7010137" y="47993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6B99F-4108-78CC-8354-6DEEA37F6902}"/>
              </a:ext>
            </a:extLst>
          </p:cNvPr>
          <p:cNvSpPr/>
          <p:nvPr/>
        </p:nvSpPr>
        <p:spPr>
          <a:xfrm>
            <a:off x="7467469" y="47993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8B6B5-7A08-2E0C-CAE6-62C4ECF552F1}"/>
              </a:ext>
            </a:extLst>
          </p:cNvPr>
          <p:cNvSpPr/>
          <p:nvPr/>
        </p:nvSpPr>
        <p:spPr>
          <a:xfrm>
            <a:off x="7466943" y="4343400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36259-8F57-0466-4D1F-D34BA1599B26}"/>
              </a:ext>
            </a:extLst>
          </p:cNvPr>
          <p:cNvSpPr/>
          <p:nvPr/>
        </p:nvSpPr>
        <p:spPr>
          <a:xfrm>
            <a:off x="7009612" y="38849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32F74E-0457-2AB2-F7A9-F917B407D6D0}"/>
              </a:ext>
            </a:extLst>
          </p:cNvPr>
          <p:cNvSpPr/>
          <p:nvPr/>
        </p:nvSpPr>
        <p:spPr>
          <a:xfrm>
            <a:off x="7466943" y="38849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B5CBD-92C3-A739-83AA-DEBE15C9F324}"/>
              </a:ext>
            </a:extLst>
          </p:cNvPr>
          <p:cNvSpPr/>
          <p:nvPr/>
        </p:nvSpPr>
        <p:spPr>
          <a:xfrm>
            <a:off x="7466418" y="3429000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914D4-C043-E7B1-ADB9-CE4C6C27F34B}"/>
              </a:ext>
            </a:extLst>
          </p:cNvPr>
          <p:cNvSpPr/>
          <p:nvPr/>
        </p:nvSpPr>
        <p:spPr>
          <a:xfrm>
            <a:off x="7923749" y="4799388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A36934-9178-54D0-F46A-31C6CE309E45}"/>
              </a:ext>
            </a:extLst>
          </p:cNvPr>
          <p:cNvSpPr/>
          <p:nvPr/>
        </p:nvSpPr>
        <p:spPr>
          <a:xfrm>
            <a:off x="8380554" y="4799388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3AD691-F8C5-1FA4-B555-48365161DC00}"/>
              </a:ext>
            </a:extLst>
          </p:cNvPr>
          <p:cNvSpPr/>
          <p:nvPr/>
        </p:nvSpPr>
        <p:spPr>
          <a:xfrm>
            <a:off x="8379503" y="4343400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FB2C88-C647-4C9E-42A0-B754045582C4}"/>
              </a:ext>
            </a:extLst>
          </p:cNvPr>
          <p:cNvSpPr/>
          <p:nvPr/>
        </p:nvSpPr>
        <p:spPr>
          <a:xfrm>
            <a:off x="8379503" y="4656513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928BF-BA2A-6233-0F6D-0A8F23B048CF}"/>
              </a:ext>
            </a:extLst>
          </p:cNvPr>
          <p:cNvSpPr/>
          <p:nvPr/>
        </p:nvSpPr>
        <p:spPr>
          <a:xfrm>
            <a:off x="8836308" y="47993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AB5B7D-83A0-3CF2-EDE0-01375208B58A}"/>
              </a:ext>
            </a:extLst>
          </p:cNvPr>
          <p:cNvSpPr/>
          <p:nvPr/>
        </p:nvSpPr>
        <p:spPr>
          <a:xfrm>
            <a:off x="9292062" y="47993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ADDD38-E87E-7EE7-8380-317A7DCF6E1F}"/>
              </a:ext>
            </a:extLst>
          </p:cNvPr>
          <p:cNvSpPr/>
          <p:nvPr/>
        </p:nvSpPr>
        <p:spPr>
          <a:xfrm>
            <a:off x="9291536" y="43434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6D2426-4EB1-A6A0-ED22-7906FD472E9F}"/>
              </a:ext>
            </a:extLst>
          </p:cNvPr>
          <p:cNvSpPr/>
          <p:nvPr/>
        </p:nvSpPr>
        <p:spPr>
          <a:xfrm>
            <a:off x="9291536" y="38849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E7C09D-9F64-6CFD-1516-421A3F46E6B5}"/>
              </a:ext>
            </a:extLst>
          </p:cNvPr>
          <p:cNvSpPr/>
          <p:nvPr/>
        </p:nvSpPr>
        <p:spPr>
          <a:xfrm>
            <a:off x="9291011" y="34290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7A0C79-13A7-7BC9-C6E7-12C9E1395EF7}"/>
              </a:ext>
            </a:extLst>
          </p:cNvPr>
          <p:cNvSpPr/>
          <p:nvPr/>
        </p:nvSpPr>
        <p:spPr>
          <a:xfrm>
            <a:off x="8836307" y="38849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88BEE2-F15F-F1F0-BE9F-D40B64CD520B}"/>
              </a:ext>
            </a:extLst>
          </p:cNvPr>
          <p:cNvSpPr/>
          <p:nvPr/>
        </p:nvSpPr>
        <p:spPr>
          <a:xfrm>
            <a:off x="9153325" y="3883025"/>
            <a:ext cx="137160" cy="457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7802B9-3B2F-C443-17BA-C33813481F6B}"/>
              </a:ext>
            </a:extLst>
          </p:cNvPr>
          <p:cNvSpPr/>
          <p:nvPr/>
        </p:nvSpPr>
        <p:spPr>
          <a:xfrm>
            <a:off x="7922698" y="2967413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256538-76BD-0E47-1EAD-577C1138A789}"/>
              </a:ext>
            </a:extLst>
          </p:cNvPr>
          <p:cNvSpPr/>
          <p:nvPr/>
        </p:nvSpPr>
        <p:spPr>
          <a:xfrm>
            <a:off x="8379503" y="2967413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AEE760-6BC8-98C4-DC2F-ED84B6804F26}"/>
              </a:ext>
            </a:extLst>
          </p:cNvPr>
          <p:cNvSpPr/>
          <p:nvPr/>
        </p:nvSpPr>
        <p:spPr>
          <a:xfrm>
            <a:off x="8378452" y="2511425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EBF30D-18E2-EB17-4E74-4E83C72288FA}"/>
              </a:ext>
            </a:extLst>
          </p:cNvPr>
          <p:cNvSpPr/>
          <p:nvPr/>
        </p:nvSpPr>
        <p:spPr>
          <a:xfrm>
            <a:off x="8835257" y="2967413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8E734D-A047-4BBE-83A3-3D3F595645F7}"/>
              </a:ext>
            </a:extLst>
          </p:cNvPr>
          <p:cNvSpPr/>
          <p:nvPr/>
        </p:nvSpPr>
        <p:spPr>
          <a:xfrm>
            <a:off x="9291011" y="2967413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90AD3D-22CF-B853-3C82-A44AB9AC5539}"/>
              </a:ext>
            </a:extLst>
          </p:cNvPr>
          <p:cNvSpPr/>
          <p:nvPr/>
        </p:nvSpPr>
        <p:spPr>
          <a:xfrm>
            <a:off x="8240241" y="2967413"/>
            <a:ext cx="137160" cy="457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0FE2CD2-E160-A9A2-E130-A20A28F20E62}"/>
              </a:ext>
            </a:extLst>
          </p:cNvPr>
          <p:cNvSpPr/>
          <p:nvPr/>
        </p:nvSpPr>
        <p:spPr>
          <a:xfrm>
            <a:off x="8375298" y="2834899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3608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B801-9F62-8E30-FDD6-1F1AA0F2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FA9B-1DB9-4322-DCD7-8C7795C7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tile places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tile is chosen, repeats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terminal, a cap is placed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Shift caps if needed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FA0DA-911D-9F46-73EF-FFCA3C8E5D31}"/>
              </a:ext>
            </a:extLst>
          </p:cNvPr>
          <p:cNvSpPr/>
          <p:nvPr/>
        </p:nvSpPr>
        <p:spPr>
          <a:xfrm>
            <a:off x="6096000" y="4799388"/>
            <a:ext cx="457331" cy="458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081E6-9A28-4DE4-1D42-E6061DF11EAD}"/>
              </a:ext>
            </a:extLst>
          </p:cNvPr>
          <p:cNvSpPr/>
          <p:nvPr/>
        </p:nvSpPr>
        <p:spPr>
          <a:xfrm>
            <a:off x="6553331" y="4799388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E0607-BC03-7253-9017-8231A003041A}"/>
              </a:ext>
            </a:extLst>
          </p:cNvPr>
          <p:cNvSpPr/>
          <p:nvPr/>
        </p:nvSpPr>
        <p:spPr>
          <a:xfrm>
            <a:off x="6552806" y="4343400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46EC6-9256-C14A-4063-2DECEF67F7FF}"/>
              </a:ext>
            </a:extLst>
          </p:cNvPr>
          <p:cNvSpPr/>
          <p:nvPr/>
        </p:nvSpPr>
        <p:spPr>
          <a:xfrm>
            <a:off x="7010137" y="47993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6B99F-4108-78CC-8354-6DEEA37F6902}"/>
              </a:ext>
            </a:extLst>
          </p:cNvPr>
          <p:cNvSpPr/>
          <p:nvPr/>
        </p:nvSpPr>
        <p:spPr>
          <a:xfrm>
            <a:off x="7467469" y="47993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8B6B5-7A08-2E0C-CAE6-62C4ECF552F1}"/>
              </a:ext>
            </a:extLst>
          </p:cNvPr>
          <p:cNvSpPr/>
          <p:nvPr/>
        </p:nvSpPr>
        <p:spPr>
          <a:xfrm>
            <a:off x="7466943" y="4343400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36259-8F57-0466-4D1F-D34BA1599B26}"/>
              </a:ext>
            </a:extLst>
          </p:cNvPr>
          <p:cNvSpPr/>
          <p:nvPr/>
        </p:nvSpPr>
        <p:spPr>
          <a:xfrm>
            <a:off x="7009612" y="38849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32F74E-0457-2AB2-F7A9-F917B407D6D0}"/>
              </a:ext>
            </a:extLst>
          </p:cNvPr>
          <p:cNvSpPr/>
          <p:nvPr/>
        </p:nvSpPr>
        <p:spPr>
          <a:xfrm>
            <a:off x="7466943" y="38849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B5CBD-92C3-A739-83AA-DEBE15C9F324}"/>
              </a:ext>
            </a:extLst>
          </p:cNvPr>
          <p:cNvSpPr/>
          <p:nvPr/>
        </p:nvSpPr>
        <p:spPr>
          <a:xfrm>
            <a:off x="7466418" y="3429000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914D4-C043-E7B1-ADB9-CE4C6C27F34B}"/>
              </a:ext>
            </a:extLst>
          </p:cNvPr>
          <p:cNvSpPr/>
          <p:nvPr/>
        </p:nvSpPr>
        <p:spPr>
          <a:xfrm>
            <a:off x="7923749" y="4799388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A36934-9178-54D0-F46A-31C6CE309E45}"/>
              </a:ext>
            </a:extLst>
          </p:cNvPr>
          <p:cNvSpPr/>
          <p:nvPr/>
        </p:nvSpPr>
        <p:spPr>
          <a:xfrm>
            <a:off x="8380554" y="4799388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3AD691-F8C5-1FA4-B555-48365161DC00}"/>
              </a:ext>
            </a:extLst>
          </p:cNvPr>
          <p:cNvSpPr/>
          <p:nvPr/>
        </p:nvSpPr>
        <p:spPr>
          <a:xfrm>
            <a:off x="8379503" y="4343400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FB2C88-C647-4C9E-42A0-B754045582C4}"/>
              </a:ext>
            </a:extLst>
          </p:cNvPr>
          <p:cNvSpPr/>
          <p:nvPr/>
        </p:nvSpPr>
        <p:spPr>
          <a:xfrm>
            <a:off x="8379503" y="4656513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928BF-BA2A-6233-0F6D-0A8F23B048CF}"/>
              </a:ext>
            </a:extLst>
          </p:cNvPr>
          <p:cNvSpPr/>
          <p:nvPr/>
        </p:nvSpPr>
        <p:spPr>
          <a:xfrm>
            <a:off x="8836308" y="47993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AB5B7D-83A0-3CF2-EDE0-01375208B58A}"/>
              </a:ext>
            </a:extLst>
          </p:cNvPr>
          <p:cNvSpPr/>
          <p:nvPr/>
        </p:nvSpPr>
        <p:spPr>
          <a:xfrm>
            <a:off x="9292062" y="47993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ADDD38-E87E-7EE7-8380-317A7DCF6E1F}"/>
              </a:ext>
            </a:extLst>
          </p:cNvPr>
          <p:cNvSpPr/>
          <p:nvPr/>
        </p:nvSpPr>
        <p:spPr>
          <a:xfrm>
            <a:off x="9291536" y="43434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6D2426-4EB1-A6A0-ED22-7906FD472E9F}"/>
              </a:ext>
            </a:extLst>
          </p:cNvPr>
          <p:cNvSpPr/>
          <p:nvPr/>
        </p:nvSpPr>
        <p:spPr>
          <a:xfrm>
            <a:off x="9291536" y="38849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E7C09D-9F64-6CFD-1516-421A3F46E6B5}"/>
              </a:ext>
            </a:extLst>
          </p:cNvPr>
          <p:cNvSpPr/>
          <p:nvPr/>
        </p:nvSpPr>
        <p:spPr>
          <a:xfrm>
            <a:off x="9291011" y="34290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7A0C79-13A7-7BC9-C6E7-12C9E1395EF7}"/>
              </a:ext>
            </a:extLst>
          </p:cNvPr>
          <p:cNvSpPr/>
          <p:nvPr/>
        </p:nvSpPr>
        <p:spPr>
          <a:xfrm>
            <a:off x="8836307" y="38849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88BEE2-F15F-F1F0-BE9F-D40B64CD520B}"/>
              </a:ext>
            </a:extLst>
          </p:cNvPr>
          <p:cNvSpPr/>
          <p:nvPr/>
        </p:nvSpPr>
        <p:spPr>
          <a:xfrm>
            <a:off x="9153325" y="3883025"/>
            <a:ext cx="137160" cy="457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7802B9-3B2F-C443-17BA-C33813481F6B}"/>
              </a:ext>
            </a:extLst>
          </p:cNvPr>
          <p:cNvSpPr/>
          <p:nvPr/>
        </p:nvSpPr>
        <p:spPr>
          <a:xfrm>
            <a:off x="7922698" y="2967413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256538-76BD-0E47-1EAD-577C1138A789}"/>
              </a:ext>
            </a:extLst>
          </p:cNvPr>
          <p:cNvSpPr/>
          <p:nvPr/>
        </p:nvSpPr>
        <p:spPr>
          <a:xfrm>
            <a:off x="8379503" y="2967413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AEE760-6BC8-98C4-DC2F-ED84B6804F26}"/>
              </a:ext>
            </a:extLst>
          </p:cNvPr>
          <p:cNvSpPr/>
          <p:nvPr/>
        </p:nvSpPr>
        <p:spPr>
          <a:xfrm>
            <a:off x="8378452" y="2511425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EBF30D-18E2-EB17-4E74-4E83C72288FA}"/>
              </a:ext>
            </a:extLst>
          </p:cNvPr>
          <p:cNvSpPr/>
          <p:nvPr/>
        </p:nvSpPr>
        <p:spPr>
          <a:xfrm>
            <a:off x="8835257" y="2967413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8E734D-A047-4BBE-83A3-3D3F595645F7}"/>
              </a:ext>
            </a:extLst>
          </p:cNvPr>
          <p:cNvSpPr/>
          <p:nvPr/>
        </p:nvSpPr>
        <p:spPr>
          <a:xfrm>
            <a:off x="9291011" y="2967413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90AD3D-22CF-B853-3C82-A44AB9AC5539}"/>
              </a:ext>
            </a:extLst>
          </p:cNvPr>
          <p:cNvSpPr/>
          <p:nvPr/>
        </p:nvSpPr>
        <p:spPr>
          <a:xfrm>
            <a:off x="9152800" y="2967644"/>
            <a:ext cx="137160" cy="457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7582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B801-9F62-8E30-FDD6-1F1AA0F2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FA9B-1DB9-4322-DCD7-8C7795C7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tile places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tile is chosen, repeats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terminal, a cap is placed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Shift caps if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Reset when complete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FA0DA-911D-9F46-73EF-FFCA3C8E5D31}"/>
              </a:ext>
            </a:extLst>
          </p:cNvPr>
          <p:cNvSpPr/>
          <p:nvPr/>
        </p:nvSpPr>
        <p:spPr>
          <a:xfrm>
            <a:off x="6096000" y="4799388"/>
            <a:ext cx="457331" cy="458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081E6-9A28-4DE4-1D42-E6061DF11EAD}"/>
              </a:ext>
            </a:extLst>
          </p:cNvPr>
          <p:cNvSpPr/>
          <p:nvPr/>
        </p:nvSpPr>
        <p:spPr>
          <a:xfrm>
            <a:off x="6553331" y="4799388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E0607-BC03-7253-9017-8231A003041A}"/>
              </a:ext>
            </a:extLst>
          </p:cNvPr>
          <p:cNvSpPr/>
          <p:nvPr/>
        </p:nvSpPr>
        <p:spPr>
          <a:xfrm>
            <a:off x="6552806" y="4343400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46EC6-9256-C14A-4063-2DECEF67F7FF}"/>
              </a:ext>
            </a:extLst>
          </p:cNvPr>
          <p:cNvSpPr/>
          <p:nvPr/>
        </p:nvSpPr>
        <p:spPr>
          <a:xfrm>
            <a:off x="7010137" y="47993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6B99F-4108-78CC-8354-6DEEA37F6902}"/>
              </a:ext>
            </a:extLst>
          </p:cNvPr>
          <p:cNvSpPr/>
          <p:nvPr/>
        </p:nvSpPr>
        <p:spPr>
          <a:xfrm>
            <a:off x="7467469" y="47993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8B6B5-7A08-2E0C-CAE6-62C4ECF552F1}"/>
              </a:ext>
            </a:extLst>
          </p:cNvPr>
          <p:cNvSpPr/>
          <p:nvPr/>
        </p:nvSpPr>
        <p:spPr>
          <a:xfrm>
            <a:off x="7466943" y="4343400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36259-8F57-0466-4D1F-D34BA1599B26}"/>
              </a:ext>
            </a:extLst>
          </p:cNvPr>
          <p:cNvSpPr/>
          <p:nvPr/>
        </p:nvSpPr>
        <p:spPr>
          <a:xfrm>
            <a:off x="7009612" y="38849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32F74E-0457-2AB2-F7A9-F917B407D6D0}"/>
              </a:ext>
            </a:extLst>
          </p:cNvPr>
          <p:cNvSpPr/>
          <p:nvPr/>
        </p:nvSpPr>
        <p:spPr>
          <a:xfrm>
            <a:off x="7466943" y="38849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B5CBD-92C3-A739-83AA-DEBE15C9F324}"/>
              </a:ext>
            </a:extLst>
          </p:cNvPr>
          <p:cNvSpPr/>
          <p:nvPr/>
        </p:nvSpPr>
        <p:spPr>
          <a:xfrm>
            <a:off x="7466418" y="3429000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914D4-C043-E7B1-ADB9-CE4C6C27F34B}"/>
              </a:ext>
            </a:extLst>
          </p:cNvPr>
          <p:cNvSpPr/>
          <p:nvPr/>
        </p:nvSpPr>
        <p:spPr>
          <a:xfrm>
            <a:off x="7923749" y="4799388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A36934-9178-54D0-F46A-31C6CE309E45}"/>
              </a:ext>
            </a:extLst>
          </p:cNvPr>
          <p:cNvSpPr/>
          <p:nvPr/>
        </p:nvSpPr>
        <p:spPr>
          <a:xfrm>
            <a:off x="8380554" y="4799388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3AD691-F8C5-1FA4-B555-48365161DC00}"/>
              </a:ext>
            </a:extLst>
          </p:cNvPr>
          <p:cNvSpPr/>
          <p:nvPr/>
        </p:nvSpPr>
        <p:spPr>
          <a:xfrm>
            <a:off x="8379503" y="4343400"/>
            <a:ext cx="457331" cy="458412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FB2C88-C647-4C9E-42A0-B754045582C4}"/>
              </a:ext>
            </a:extLst>
          </p:cNvPr>
          <p:cNvSpPr/>
          <p:nvPr/>
        </p:nvSpPr>
        <p:spPr>
          <a:xfrm>
            <a:off x="8379503" y="4656513"/>
            <a:ext cx="456280" cy="13652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928BF-BA2A-6233-0F6D-0A8F23B048CF}"/>
              </a:ext>
            </a:extLst>
          </p:cNvPr>
          <p:cNvSpPr/>
          <p:nvPr/>
        </p:nvSpPr>
        <p:spPr>
          <a:xfrm>
            <a:off x="8836308" y="47993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AB5B7D-83A0-3CF2-EDE0-01375208B58A}"/>
              </a:ext>
            </a:extLst>
          </p:cNvPr>
          <p:cNvSpPr/>
          <p:nvPr/>
        </p:nvSpPr>
        <p:spPr>
          <a:xfrm>
            <a:off x="9292062" y="47993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ADDD38-E87E-7EE7-8380-317A7DCF6E1F}"/>
              </a:ext>
            </a:extLst>
          </p:cNvPr>
          <p:cNvSpPr/>
          <p:nvPr/>
        </p:nvSpPr>
        <p:spPr>
          <a:xfrm>
            <a:off x="9291536" y="4343400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6D2426-4EB1-A6A0-ED22-7906FD472E9F}"/>
              </a:ext>
            </a:extLst>
          </p:cNvPr>
          <p:cNvSpPr/>
          <p:nvPr/>
        </p:nvSpPr>
        <p:spPr>
          <a:xfrm>
            <a:off x="9291536" y="38849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E7C09D-9F64-6CFD-1516-421A3F46E6B5}"/>
              </a:ext>
            </a:extLst>
          </p:cNvPr>
          <p:cNvSpPr/>
          <p:nvPr/>
        </p:nvSpPr>
        <p:spPr>
          <a:xfrm>
            <a:off x="9291011" y="3429000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7A0C79-13A7-7BC9-C6E7-12C9E1395EF7}"/>
              </a:ext>
            </a:extLst>
          </p:cNvPr>
          <p:cNvSpPr/>
          <p:nvPr/>
        </p:nvSpPr>
        <p:spPr>
          <a:xfrm>
            <a:off x="8836307" y="3884988"/>
            <a:ext cx="457331" cy="458412"/>
          </a:xfrm>
          <a:prstGeom prst="rect">
            <a:avLst/>
          </a:prstGeom>
          <a:solidFill>
            <a:srgbClr val="47D45A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88BEE2-F15F-F1F0-BE9F-D40B64CD520B}"/>
              </a:ext>
            </a:extLst>
          </p:cNvPr>
          <p:cNvSpPr/>
          <p:nvPr/>
        </p:nvSpPr>
        <p:spPr>
          <a:xfrm>
            <a:off x="9152800" y="3887412"/>
            <a:ext cx="137160" cy="457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7802B9-3B2F-C443-17BA-C33813481F6B}"/>
              </a:ext>
            </a:extLst>
          </p:cNvPr>
          <p:cNvSpPr/>
          <p:nvPr/>
        </p:nvSpPr>
        <p:spPr>
          <a:xfrm>
            <a:off x="7922698" y="2967413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256538-76BD-0E47-1EAD-577C1138A789}"/>
              </a:ext>
            </a:extLst>
          </p:cNvPr>
          <p:cNvSpPr/>
          <p:nvPr/>
        </p:nvSpPr>
        <p:spPr>
          <a:xfrm>
            <a:off x="8379503" y="2967413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AEE760-6BC8-98C4-DC2F-ED84B6804F26}"/>
              </a:ext>
            </a:extLst>
          </p:cNvPr>
          <p:cNvSpPr/>
          <p:nvPr/>
        </p:nvSpPr>
        <p:spPr>
          <a:xfrm>
            <a:off x="8378452" y="2511425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EBF30D-18E2-EB17-4E74-4E83C72288FA}"/>
              </a:ext>
            </a:extLst>
          </p:cNvPr>
          <p:cNvSpPr/>
          <p:nvPr/>
        </p:nvSpPr>
        <p:spPr>
          <a:xfrm>
            <a:off x="8835257" y="2967413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8E734D-A047-4BBE-83A3-3D3F595645F7}"/>
              </a:ext>
            </a:extLst>
          </p:cNvPr>
          <p:cNvSpPr/>
          <p:nvPr/>
        </p:nvSpPr>
        <p:spPr>
          <a:xfrm>
            <a:off x="9291011" y="2967413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90AD3D-22CF-B853-3C82-A44AB9AC5539}"/>
              </a:ext>
            </a:extLst>
          </p:cNvPr>
          <p:cNvSpPr/>
          <p:nvPr/>
        </p:nvSpPr>
        <p:spPr>
          <a:xfrm>
            <a:off x="9152800" y="2967644"/>
            <a:ext cx="137160" cy="457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71D4AC-AA47-E7E0-E183-7E29070FAE88}"/>
              </a:ext>
            </a:extLst>
          </p:cNvPr>
          <p:cNvSpPr/>
          <p:nvPr/>
        </p:nvSpPr>
        <p:spPr>
          <a:xfrm>
            <a:off x="9291011" y="2502651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9F4D3D-5C8A-A502-92D0-866BBCB91786}"/>
              </a:ext>
            </a:extLst>
          </p:cNvPr>
          <p:cNvSpPr/>
          <p:nvPr/>
        </p:nvSpPr>
        <p:spPr>
          <a:xfrm>
            <a:off x="9291011" y="2044239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043057-9AF8-6772-679E-A15E622CA34E}"/>
              </a:ext>
            </a:extLst>
          </p:cNvPr>
          <p:cNvSpPr/>
          <p:nvPr/>
        </p:nvSpPr>
        <p:spPr>
          <a:xfrm>
            <a:off x="9290486" y="1588251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3DA784-8CF8-2FA3-2ED2-BF09CC84BEEE}"/>
              </a:ext>
            </a:extLst>
          </p:cNvPr>
          <p:cNvSpPr/>
          <p:nvPr/>
        </p:nvSpPr>
        <p:spPr>
          <a:xfrm>
            <a:off x="8835782" y="2044239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46688F-72FE-6E65-6336-E3284558FEEC}"/>
              </a:ext>
            </a:extLst>
          </p:cNvPr>
          <p:cNvSpPr/>
          <p:nvPr/>
        </p:nvSpPr>
        <p:spPr>
          <a:xfrm>
            <a:off x="9152800" y="2045451"/>
            <a:ext cx="137160" cy="457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9512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B801-9F62-8E30-FDD6-1F1AA0F2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FA9B-1DB9-4322-DCD7-8C7795C7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tile places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tile is chosen, repeats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terminal, a cap is placed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Shift caps if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Reset when complete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FA0DA-911D-9F46-73EF-FFCA3C8E5D31}"/>
              </a:ext>
            </a:extLst>
          </p:cNvPr>
          <p:cNvSpPr/>
          <p:nvPr/>
        </p:nvSpPr>
        <p:spPr>
          <a:xfrm>
            <a:off x="6096000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081E6-9A28-4DE4-1D42-E6061DF11EAD}"/>
              </a:ext>
            </a:extLst>
          </p:cNvPr>
          <p:cNvSpPr/>
          <p:nvPr/>
        </p:nvSpPr>
        <p:spPr>
          <a:xfrm>
            <a:off x="6553331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E0607-BC03-7253-9017-8231A003041A}"/>
              </a:ext>
            </a:extLst>
          </p:cNvPr>
          <p:cNvSpPr/>
          <p:nvPr/>
        </p:nvSpPr>
        <p:spPr>
          <a:xfrm>
            <a:off x="6552806" y="4343400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46EC6-9256-C14A-4063-2DECEF67F7FF}"/>
              </a:ext>
            </a:extLst>
          </p:cNvPr>
          <p:cNvSpPr/>
          <p:nvPr/>
        </p:nvSpPr>
        <p:spPr>
          <a:xfrm>
            <a:off x="7010137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6B99F-4108-78CC-8354-6DEEA37F6902}"/>
              </a:ext>
            </a:extLst>
          </p:cNvPr>
          <p:cNvSpPr/>
          <p:nvPr/>
        </p:nvSpPr>
        <p:spPr>
          <a:xfrm>
            <a:off x="7467469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8B6B5-7A08-2E0C-CAE6-62C4ECF552F1}"/>
              </a:ext>
            </a:extLst>
          </p:cNvPr>
          <p:cNvSpPr/>
          <p:nvPr/>
        </p:nvSpPr>
        <p:spPr>
          <a:xfrm>
            <a:off x="7466943" y="43434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E36259-8F57-0466-4D1F-D34BA1599B26}"/>
              </a:ext>
            </a:extLst>
          </p:cNvPr>
          <p:cNvSpPr/>
          <p:nvPr/>
        </p:nvSpPr>
        <p:spPr>
          <a:xfrm>
            <a:off x="7009612" y="38849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32F74E-0457-2AB2-F7A9-F917B407D6D0}"/>
              </a:ext>
            </a:extLst>
          </p:cNvPr>
          <p:cNvSpPr/>
          <p:nvPr/>
        </p:nvSpPr>
        <p:spPr>
          <a:xfrm>
            <a:off x="7466943" y="38849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B5CBD-92C3-A739-83AA-DEBE15C9F324}"/>
              </a:ext>
            </a:extLst>
          </p:cNvPr>
          <p:cNvSpPr/>
          <p:nvPr/>
        </p:nvSpPr>
        <p:spPr>
          <a:xfrm>
            <a:off x="7466418" y="34290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914D4-C043-E7B1-ADB9-CE4C6C27F34B}"/>
              </a:ext>
            </a:extLst>
          </p:cNvPr>
          <p:cNvSpPr/>
          <p:nvPr/>
        </p:nvSpPr>
        <p:spPr>
          <a:xfrm>
            <a:off x="7923749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A36934-9178-54D0-F46A-31C6CE309E45}"/>
              </a:ext>
            </a:extLst>
          </p:cNvPr>
          <p:cNvSpPr/>
          <p:nvPr/>
        </p:nvSpPr>
        <p:spPr>
          <a:xfrm>
            <a:off x="8380554" y="4799388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3AD691-F8C5-1FA4-B555-48365161DC00}"/>
              </a:ext>
            </a:extLst>
          </p:cNvPr>
          <p:cNvSpPr/>
          <p:nvPr/>
        </p:nvSpPr>
        <p:spPr>
          <a:xfrm>
            <a:off x="8379503" y="4343400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928BF-BA2A-6233-0F6D-0A8F23B048CF}"/>
              </a:ext>
            </a:extLst>
          </p:cNvPr>
          <p:cNvSpPr/>
          <p:nvPr/>
        </p:nvSpPr>
        <p:spPr>
          <a:xfrm>
            <a:off x="8836308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AB5B7D-83A0-3CF2-EDE0-01375208B58A}"/>
              </a:ext>
            </a:extLst>
          </p:cNvPr>
          <p:cNvSpPr/>
          <p:nvPr/>
        </p:nvSpPr>
        <p:spPr>
          <a:xfrm>
            <a:off x="9292062" y="47993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ADDD38-E87E-7EE7-8380-317A7DCF6E1F}"/>
              </a:ext>
            </a:extLst>
          </p:cNvPr>
          <p:cNvSpPr/>
          <p:nvPr/>
        </p:nvSpPr>
        <p:spPr>
          <a:xfrm>
            <a:off x="9291536" y="43434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6D2426-4EB1-A6A0-ED22-7906FD472E9F}"/>
              </a:ext>
            </a:extLst>
          </p:cNvPr>
          <p:cNvSpPr/>
          <p:nvPr/>
        </p:nvSpPr>
        <p:spPr>
          <a:xfrm>
            <a:off x="9291536" y="38849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E7C09D-9F64-6CFD-1516-421A3F46E6B5}"/>
              </a:ext>
            </a:extLst>
          </p:cNvPr>
          <p:cNvSpPr/>
          <p:nvPr/>
        </p:nvSpPr>
        <p:spPr>
          <a:xfrm>
            <a:off x="9291011" y="3429000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7A0C79-13A7-7BC9-C6E7-12C9E1395EF7}"/>
              </a:ext>
            </a:extLst>
          </p:cNvPr>
          <p:cNvSpPr/>
          <p:nvPr/>
        </p:nvSpPr>
        <p:spPr>
          <a:xfrm>
            <a:off x="8836307" y="3884988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7802B9-3B2F-C443-17BA-C33813481F6B}"/>
              </a:ext>
            </a:extLst>
          </p:cNvPr>
          <p:cNvSpPr/>
          <p:nvPr/>
        </p:nvSpPr>
        <p:spPr>
          <a:xfrm>
            <a:off x="7922698" y="2967413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256538-76BD-0E47-1EAD-577C1138A789}"/>
              </a:ext>
            </a:extLst>
          </p:cNvPr>
          <p:cNvSpPr/>
          <p:nvPr/>
        </p:nvSpPr>
        <p:spPr>
          <a:xfrm>
            <a:off x="8379503" y="2967413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AEE760-6BC8-98C4-DC2F-ED84B6804F26}"/>
              </a:ext>
            </a:extLst>
          </p:cNvPr>
          <p:cNvSpPr/>
          <p:nvPr/>
        </p:nvSpPr>
        <p:spPr>
          <a:xfrm>
            <a:off x="8378452" y="2511425"/>
            <a:ext cx="457331" cy="4584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EBF30D-18E2-EB17-4E74-4E83C72288FA}"/>
              </a:ext>
            </a:extLst>
          </p:cNvPr>
          <p:cNvSpPr/>
          <p:nvPr/>
        </p:nvSpPr>
        <p:spPr>
          <a:xfrm>
            <a:off x="8835257" y="2967413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8E734D-A047-4BBE-83A3-3D3F595645F7}"/>
              </a:ext>
            </a:extLst>
          </p:cNvPr>
          <p:cNvSpPr/>
          <p:nvPr/>
        </p:nvSpPr>
        <p:spPr>
          <a:xfrm>
            <a:off x="9291011" y="2967413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71D4AC-AA47-E7E0-E183-7E29070FAE88}"/>
              </a:ext>
            </a:extLst>
          </p:cNvPr>
          <p:cNvSpPr/>
          <p:nvPr/>
        </p:nvSpPr>
        <p:spPr>
          <a:xfrm>
            <a:off x="9291011" y="2502651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9F4D3D-5C8A-A502-92D0-866BBCB91786}"/>
              </a:ext>
            </a:extLst>
          </p:cNvPr>
          <p:cNvSpPr/>
          <p:nvPr/>
        </p:nvSpPr>
        <p:spPr>
          <a:xfrm>
            <a:off x="9291011" y="2044239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043057-9AF8-6772-679E-A15E622CA34E}"/>
              </a:ext>
            </a:extLst>
          </p:cNvPr>
          <p:cNvSpPr/>
          <p:nvPr/>
        </p:nvSpPr>
        <p:spPr>
          <a:xfrm>
            <a:off x="9290486" y="1588251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3DA784-8CF8-2FA3-2ED2-BF09CC84BEEE}"/>
              </a:ext>
            </a:extLst>
          </p:cNvPr>
          <p:cNvSpPr/>
          <p:nvPr/>
        </p:nvSpPr>
        <p:spPr>
          <a:xfrm>
            <a:off x="8835782" y="2044239"/>
            <a:ext cx="457331" cy="458412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351286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63041-E9BE-1D6C-FB1D-4B2FE4F0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Result (</a:t>
            </a:r>
            <a:r>
              <a:rPr lang="en-US" dirty="0" err="1"/>
              <a:t>Sierpinski</a:t>
            </a:r>
            <a:r>
              <a:rPr lang="en-US" dirty="0"/>
              <a:t> Triangle)</a:t>
            </a:r>
          </a:p>
        </p:txBody>
      </p:sp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43996B14-700E-191D-CDB1-CA34A401F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90688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5660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B8BB-15E8-F0C2-DE3E-5C576330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68ED4-5DC4-E0DD-7702-8B812DD38A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2825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By definition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-discrete </a:t>
                </a:r>
                <a:r>
                  <a:rPr lang="en-US" dirty="0" err="1"/>
                  <a:t>s.s.</a:t>
                </a:r>
                <a:r>
                  <a:rPr lang="en-US" dirty="0"/>
                  <a:t> fractal if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…,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{0, …,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satisfying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0, 0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68ED4-5DC4-E0DD-7702-8B812DD38A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282567"/>
              </a:xfrm>
              <a:blipFill>
                <a:blip r:embed="rId2"/>
                <a:stretch>
                  <a:fillRect l="-1217" t="-2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96309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64B3-08B7-D0D6-0253-BBD17916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Proof Sketch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67C231-44F7-4E1D-B0EF-3FB72CC2E066}"/>
              </a:ext>
            </a:extLst>
          </p:cNvPr>
          <p:cNvGrpSpPr/>
          <p:nvPr/>
        </p:nvGrpSpPr>
        <p:grpSpPr>
          <a:xfrm>
            <a:off x="1719992" y="2514600"/>
            <a:ext cx="1828800" cy="1828800"/>
            <a:chOff x="3808947" y="2609924"/>
            <a:chExt cx="2744252" cy="27335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72F0EC-66EF-D32B-164A-CA110EDD6179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F169AB-3DC0-EB7C-9394-429A370EEA67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9862C5-6121-CF29-1AA7-6C15E3A00424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DDE635-61DF-D251-B198-825A06C6219B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4CF557-CCDE-85B9-B24C-324FB9D3976B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E8063B-5E31-03E9-2044-CD7AE1C8FDE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56D3D5-6D61-89A0-68F6-1729E0EEBE15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9A5E7842-7C8A-913F-70D5-895AF8D06ABB}"/>
              </a:ext>
            </a:extLst>
          </p:cNvPr>
          <p:cNvGrpSpPr/>
          <p:nvPr/>
        </p:nvGrpSpPr>
        <p:grpSpPr>
          <a:xfrm>
            <a:off x="8852970" y="2560570"/>
            <a:ext cx="1828800" cy="1828800"/>
            <a:chOff x="7750325" y="2055174"/>
            <a:chExt cx="2739634" cy="274744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D254891-84A2-809A-EF4F-599A0A55E212}"/>
                </a:ext>
              </a:extLst>
            </p:cNvPr>
            <p:cNvGrpSpPr/>
            <p:nvPr/>
          </p:nvGrpSpPr>
          <p:grpSpPr>
            <a:xfrm>
              <a:off x="7750676" y="2057400"/>
              <a:ext cx="914400" cy="914400"/>
              <a:chOff x="5982584" y="2314770"/>
              <a:chExt cx="2741811" cy="2745220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B1C8158E-B1CC-A43D-11C5-F741BE9803EF}"/>
                  </a:ext>
                </a:extLst>
              </p:cNvPr>
              <p:cNvGrpSpPr/>
              <p:nvPr/>
            </p:nvGrpSpPr>
            <p:grpSpPr>
              <a:xfrm>
                <a:off x="5982934" y="2321625"/>
                <a:ext cx="914400" cy="914400"/>
                <a:chOff x="3808947" y="2609924"/>
                <a:chExt cx="2744252" cy="2733530"/>
              </a:xfrm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B57C76C-BC89-9326-BFDD-EA65D64F68CD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282953F6-F737-712C-A8C8-0EA53A3AA539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143CD41-6D1A-7D58-821A-C2C304F1E299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290320B-17A5-BEC6-B553-22F3927B3DDC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465C395F-1CBA-53A2-B908-9902CE7249BC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E694A70E-AF2A-0740-8484-1EA39EC1FA2F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2A4D29AB-B2FC-D6FE-76CA-64E7BB692993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FBB7C7D4-8195-54AC-292F-A91956C6E48E}"/>
                  </a:ext>
                </a:extLst>
              </p:cNvPr>
              <p:cNvGrpSpPr/>
              <p:nvPr/>
            </p:nvGrpSpPr>
            <p:grpSpPr>
              <a:xfrm>
                <a:off x="5982584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96F04AB5-300D-0F58-B26D-E66BA2C2EF53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AEBEC9F6-4AF8-48E2-5D55-219A32F52DBB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FE2814C-6C35-14CC-880C-958AC27C36F3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7BB0EE6-23E2-01C7-0627-0730F25D114C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FF519DB8-43F5-3C95-2099-C5FDE51C6004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2833508B-63D0-ED2D-F69E-1EC0288DEC20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1C8641EB-1E50-DA6B-410D-811C0EFD6866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43054F2-4D8D-7A28-C6B3-D227A32BDCD8}"/>
                  </a:ext>
                </a:extLst>
              </p:cNvPr>
              <p:cNvGrpSpPr/>
              <p:nvPr/>
            </p:nvGrpSpPr>
            <p:grpSpPr>
              <a:xfrm>
                <a:off x="5983109" y="3236025"/>
                <a:ext cx="914400" cy="914400"/>
                <a:chOff x="3808947" y="2609924"/>
                <a:chExt cx="2744252" cy="2733530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D07C070-B2DE-451C-F7B8-B39565B027A7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AF7CF9F1-9808-DE97-10A2-734C46E6EBEC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D5D6D0E4-E003-F25E-787E-EBFF2A1EFB1E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DBEC038C-BB04-1AC0-AEEB-F24B195658B0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098C46D-2D42-0FC6-6D94-26CC4C019860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B0BB2C7B-F4BB-0E2B-D089-5A15DABFA98E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A9F946E7-B0A6-E9DA-ED14-C3FCE6805FEF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517FEFFC-855A-0ACA-F4EF-9DA79C53062D}"/>
                  </a:ext>
                </a:extLst>
              </p:cNvPr>
              <p:cNvGrpSpPr/>
              <p:nvPr/>
            </p:nvGrpSpPr>
            <p:grpSpPr>
              <a:xfrm>
                <a:off x="6896294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C1C01FD4-0857-7F61-03CF-62FE611FEE22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701B704-06B2-D84B-01B0-966A4831147F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1E89CC8C-0081-4AF9-06A8-2CA7DF4AF493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DC179EA2-228D-D519-4347-867B16D2AA14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163614AA-8067-837C-8A38-0C031848AD0E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BD04AFAA-8FBD-4B58-4D20-EC6C0796B16A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27FB5AF4-B9A4-40EC-C69F-826396BEB2A1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75A16F41-CC75-BBA5-C24D-1A213727B667}"/>
                  </a:ext>
                </a:extLst>
              </p:cNvPr>
              <p:cNvGrpSpPr/>
              <p:nvPr/>
            </p:nvGrpSpPr>
            <p:grpSpPr>
              <a:xfrm>
                <a:off x="7809995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6497177-E081-EA11-04B0-82D15B9B693F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AC9DEDB-B923-4690-1403-17132D4E6182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72D821C-AC0C-28B1-B3ED-B38CF450E1DF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A27AE433-7A80-C238-4749-0A1ADF2755FD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E82E0BAD-6593-DF3B-90A2-1BCA80E0F176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3157CF7C-874C-FFC4-351E-A661AC345E1E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ACE5242C-C1A1-3B11-F844-F85B58F1AE8A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9B73947-618F-0434-F4AB-75A232B7B6B1}"/>
                  </a:ext>
                </a:extLst>
              </p:cNvPr>
              <p:cNvGrpSpPr/>
              <p:nvPr/>
            </p:nvGrpSpPr>
            <p:grpSpPr>
              <a:xfrm>
                <a:off x="7809645" y="3230382"/>
                <a:ext cx="914400" cy="914400"/>
                <a:chOff x="3808947" y="2609924"/>
                <a:chExt cx="2744252" cy="273353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DCD377D8-460B-E274-1A46-E6F65C8CAEC4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58EEFDF8-514B-B69B-0055-0450BE35ABA9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440876C5-86C5-DD04-05AB-E85FFE66D2B0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DEF496D1-3F1C-72CA-2E74-2CD0EC139158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ED036D0F-D4F0-C460-B36C-4C523D95A49F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2CEE02E7-CA74-9855-D6BE-B63A23255BB4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DCA5268D-C5D0-168C-3423-74C042C1E9BA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630EDCFB-99F8-B521-647A-9521DF6CD8AB}"/>
                  </a:ext>
                </a:extLst>
              </p:cNvPr>
              <p:cNvGrpSpPr/>
              <p:nvPr/>
            </p:nvGrpSpPr>
            <p:grpSpPr>
              <a:xfrm>
                <a:off x="7809295" y="231477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F29C27BC-AB3D-B1F6-57D7-EE198CC574F1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111E58EB-CA92-5689-3849-3740D6E619FA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6461D806-A5F4-2036-3560-2E7B2DC4F69B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AF467DE-DA50-E0C0-D3FA-DDCD126A02C7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9D2425A3-2902-95F0-4747-22BB915469CE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F645EC7-BACB-A7A3-6DFB-4CDDB4DDC2D1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17ED46C6-D495-55D3-03FD-45832BB2BB39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77F15C13-F03A-E066-CD2C-2AC16C719A46}"/>
                </a:ext>
              </a:extLst>
            </p:cNvPr>
            <p:cNvGrpSpPr/>
            <p:nvPr/>
          </p:nvGrpSpPr>
          <p:grpSpPr>
            <a:xfrm>
              <a:off x="7750735" y="2969382"/>
              <a:ext cx="914400" cy="914400"/>
              <a:chOff x="5982584" y="2314770"/>
              <a:chExt cx="2741811" cy="2745220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AA4C629C-CFB2-0E5E-F29F-F8A341077D34}"/>
                  </a:ext>
                </a:extLst>
              </p:cNvPr>
              <p:cNvGrpSpPr/>
              <p:nvPr/>
            </p:nvGrpSpPr>
            <p:grpSpPr>
              <a:xfrm>
                <a:off x="5982934" y="2321625"/>
                <a:ext cx="914400" cy="914400"/>
                <a:chOff x="3808947" y="2609924"/>
                <a:chExt cx="2744252" cy="273353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955CA361-58FA-89A9-FEB6-8D077F7B58C3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C4F4F938-6229-E1E9-CB06-B9E129CF74EA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07083164-101B-0B7D-2F14-5AF03F9C6C4D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0A7078C2-450C-C0D1-8FA2-3913CB671AD4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080CCC2E-B1B5-5821-E2AC-B0EE5C296AB4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AA99CB8D-1EA0-9D2C-A20B-7B80013E4DD9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CC76A8D3-C9AC-A6B2-4906-1F473C30C59B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A269EB02-2269-0CEF-9D5F-1E5EEA350CBD}"/>
                  </a:ext>
                </a:extLst>
              </p:cNvPr>
              <p:cNvGrpSpPr/>
              <p:nvPr/>
            </p:nvGrpSpPr>
            <p:grpSpPr>
              <a:xfrm>
                <a:off x="5982584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4BEDDB7B-70B0-0DA1-74F4-FDC364865665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498CA3FA-21BF-C002-41A0-6C86761A52DE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69333A6C-5B6A-326B-576D-0730CA7182C3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3B58D417-ACDC-BABF-9ECE-D19CBAA76094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4E92C232-43F6-08CE-9586-AA5231999F8C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A5DE0388-D3E3-FADF-F2AA-92A338858C23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23D10A61-62DD-4435-100D-241A8C108866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9DABF52D-8C66-3AC5-7E5D-26556248BA0B}"/>
                  </a:ext>
                </a:extLst>
              </p:cNvPr>
              <p:cNvGrpSpPr/>
              <p:nvPr/>
            </p:nvGrpSpPr>
            <p:grpSpPr>
              <a:xfrm>
                <a:off x="5983109" y="3236025"/>
                <a:ext cx="914400" cy="914400"/>
                <a:chOff x="3808947" y="2609924"/>
                <a:chExt cx="2744252" cy="2733530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4836E94C-7203-2556-43EB-559A0BD4DC94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E88A60FA-3199-D63F-FDD3-56BB012BC834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1F7495C2-B963-495B-0AEE-D532166F4390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D9FDF203-7855-488C-769B-4B2164B18EEE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AB6AEFFD-8506-2D1D-84C9-B5071D26E4F8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EDA0C0A3-E7A6-9769-5005-1C0B2630378A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DD9644D-A33B-12F0-78C6-C273606749AA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111CBFA1-A725-EBF9-DEA2-EAED33AAF03E}"/>
                  </a:ext>
                </a:extLst>
              </p:cNvPr>
              <p:cNvGrpSpPr/>
              <p:nvPr/>
            </p:nvGrpSpPr>
            <p:grpSpPr>
              <a:xfrm>
                <a:off x="6896294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01E4945E-D59B-2E06-2280-C89CA2F689BA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CF307DC4-FE8F-435E-16D0-8FA366DD10A2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AF12815-EE12-5D9C-4CBB-766A0E04B259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23831A3A-01F5-7B0A-106F-7D5460930B6D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A9D8B916-65D3-D5A4-5C29-D521FED7CDCD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A86EE843-6828-F7BC-096F-F1A896E90F62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40DA3DE6-F492-3C91-009F-FCD7E2347E9D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99DF5232-5F51-86D1-EFC0-91B42AD22F7D}"/>
                  </a:ext>
                </a:extLst>
              </p:cNvPr>
              <p:cNvGrpSpPr/>
              <p:nvPr/>
            </p:nvGrpSpPr>
            <p:grpSpPr>
              <a:xfrm>
                <a:off x="7809995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7E73AFEC-54D7-9D83-C684-3FEA4D5F40A8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EF0578F8-38A2-1728-CA8F-4316A5C7BA6A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0D18A9C4-7ACE-29BA-08CD-AA5E37ED4648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89532D82-A544-7CEF-6115-B62C2DABC6A8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83101156-033C-0D9C-62DC-7545355C0834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439D444A-ECFD-2D45-BFD9-39A89DE4B5C9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7487D1DE-E29F-92DA-201B-DA7271F7E7C9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4BC14740-7C23-3A85-3E43-407C7D88EC73}"/>
                  </a:ext>
                </a:extLst>
              </p:cNvPr>
              <p:cNvGrpSpPr/>
              <p:nvPr/>
            </p:nvGrpSpPr>
            <p:grpSpPr>
              <a:xfrm>
                <a:off x="7809645" y="3230382"/>
                <a:ext cx="914400" cy="914400"/>
                <a:chOff x="3808947" y="2609924"/>
                <a:chExt cx="2744252" cy="2733530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F328C53-4633-10F3-C3ED-ED3CB4C38C3B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CB48355C-88B3-E7F9-7716-30797C6C91B3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7B6D5590-731E-4978-061E-731C2AD2CF76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E311CCC9-85AC-DA95-2E4C-7504EAE6AC3F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85031EBD-76A3-5756-BF97-852C4AF7E71B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2D78FDFD-06B0-DF50-C452-D6DBE042C490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97D05994-20A5-A726-7055-63E6B33A2524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F12CF429-306C-BA0F-0D4F-9127F58D502C}"/>
                  </a:ext>
                </a:extLst>
              </p:cNvPr>
              <p:cNvGrpSpPr/>
              <p:nvPr/>
            </p:nvGrpSpPr>
            <p:grpSpPr>
              <a:xfrm>
                <a:off x="7809295" y="231477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83D79DC1-A7FD-E49A-C7A8-0A4F57EDC67D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BDC6257C-3DFD-B5B5-96AC-26669895A920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587E5CFD-221F-2F32-20A6-CFAA0A57E8AA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A48FE75B-8748-1798-8EB9-F312B1A5B4E3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4CA7E10D-E4E5-FF50-3072-E955BB83C40D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AFC737C0-7EBD-A40B-54B5-CBC02F68B23A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3779678D-5E64-9E26-4B46-7CAC7F56CA5D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554A85F0-1AFB-D471-0B0D-C72DBECFB8A2}"/>
                </a:ext>
              </a:extLst>
            </p:cNvPr>
            <p:cNvGrpSpPr/>
            <p:nvPr/>
          </p:nvGrpSpPr>
          <p:grpSpPr>
            <a:xfrm>
              <a:off x="7750325" y="3888220"/>
              <a:ext cx="914400" cy="914400"/>
              <a:chOff x="5982584" y="2314770"/>
              <a:chExt cx="2741811" cy="2745220"/>
            </a:xfrm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B5360BED-3383-79E5-31FF-B146A3BCE7F8}"/>
                  </a:ext>
                </a:extLst>
              </p:cNvPr>
              <p:cNvGrpSpPr/>
              <p:nvPr/>
            </p:nvGrpSpPr>
            <p:grpSpPr>
              <a:xfrm>
                <a:off x="5982934" y="2321625"/>
                <a:ext cx="914400" cy="914400"/>
                <a:chOff x="3808947" y="2609924"/>
                <a:chExt cx="2744252" cy="273353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C637E0A4-80A5-52DF-8886-4CCD9192C18E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990D9FA3-FFC0-707F-08B9-60B0ABD70652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46B9AE1-BB54-3A7B-D804-B762B64058BE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F3B6B736-63DF-F5AF-935F-70FF4C9C6759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273504C2-3FA2-4CD7-E092-2792E04D0D53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6160E0DF-34B8-93F2-8102-3E6AC2B787E8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AB0F1012-6F40-09BE-0C5A-2526E4866C58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98CB7C7E-9E93-8F85-CC07-C0483BFF0FCC}"/>
                  </a:ext>
                </a:extLst>
              </p:cNvPr>
              <p:cNvGrpSpPr/>
              <p:nvPr/>
            </p:nvGrpSpPr>
            <p:grpSpPr>
              <a:xfrm>
                <a:off x="5982584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3531CF22-EBE6-B171-457B-5A90B329AD81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E9B6E08F-266F-2754-7568-CBFEE97ED443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5EA724FA-1A11-610C-271E-17240F1CEBF3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B35263B7-F8F9-B15C-6BB8-DEEA43433E93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29E2029F-EC90-5327-7F00-86E47FF3667D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042275AA-B41C-2EF5-85FA-388AD3CBF029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32E8117E-70EE-3322-A627-6E9CE74B244C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C0412B00-AD31-FD2C-A651-284FE1DF2EAC}"/>
                  </a:ext>
                </a:extLst>
              </p:cNvPr>
              <p:cNvGrpSpPr/>
              <p:nvPr/>
            </p:nvGrpSpPr>
            <p:grpSpPr>
              <a:xfrm>
                <a:off x="5983109" y="3236025"/>
                <a:ext cx="914400" cy="914400"/>
                <a:chOff x="3808947" y="2609924"/>
                <a:chExt cx="2744252" cy="2733530"/>
              </a:xfrm>
            </p:grpSpPr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6C566574-7F71-96C2-2DE7-C1BE3557CD05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8EA458C-F04A-9ED8-6477-8C26808AA3CA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B97136F5-0E31-EB3C-976C-BB1F902A1705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5A893639-0A35-85D7-0157-AF7C014CB1E6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F13844D0-E223-CF4E-C5A8-E58C5809E890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C43DA5B9-A679-591C-D577-289C6AD14F63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7F9A074-7A70-E13A-45B6-943264E7E5A1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608211B8-23BA-55F5-8CF5-56DA32F80961}"/>
                  </a:ext>
                </a:extLst>
              </p:cNvPr>
              <p:cNvGrpSpPr/>
              <p:nvPr/>
            </p:nvGrpSpPr>
            <p:grpSpPr>
              <a:xfrm>
                <a:off x="6896294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E19BF556-DF22-5F90-A292-C7D352055A4E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7BEB2D2B-DF6D-2717-B4C6-3D3ED8FB4EC7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6315C609-D4B7-69AB-A065-71958289C46F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261BC79E-6C9A-E8FC-0E3F-83B37A5B46E0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656C93-35CF-0F47-E6B0-899ADCF451DF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62258433-1571-CD79-3EA7-26A5A3154790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B817DEFB-9918-55D7-D212-1D129F14085A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2152AA06-EAD3-F254-60B2-2B0052EED345}"/>
                  </a:ext>
                </a:extLst>
              </p:cNvPr>
              <p:cNvGrpSpPr/>
              <p:nvPr/>
            </p:nvGrpSpPr>
            <p:grpSpPr>
              <a:xfrm>
                <a:off x="7809995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14C63A67-BD58-C7A5-20CD-03A6718D551E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719F9B84-99D3-2848-BB67-366F074F1084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E3BF5494-5CAA-DF21-49BA-BF50E9590F30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998DD916-4670-CC9E-18AD-6C9B5A833098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9D3E613A-BE04-05C5-F11C-60E39477D022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ADD1B79A-F88E-AADE-7A21-9AEE9029ADFD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F49E5698-58B2-D243-4D1E-BFB2913A811C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FC3E0AAB-F722-96B5-A085-7B062846EE96}"/>
                  </a:ext>
                </a:extLst>
              </p:cNvPr>
              <p:cNvGrpSpPr/>
              <p:nvPr/>
            </p:nvGrpSpPr>
            <p:grpSpPr>
              <a:xfrm>
                <a:off x="7809645" y="3230382"/>
                <a:ext cx="914400" cy="914400"/>
                <a:chOff x="3808947" y="2609924"/>
                <a:chExt cx="2744252" cy="2733530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C27C260A-66B2-B345-616B-076B459087F5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359251FE-98DE-D44A-A8E7-7ECF176DB075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064265A0-8CF5-C617-CC88-3A349562FE32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AB20F083-239D-2799-CE42-AD1EC34AC478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C6A515EF-7736-31B0-C99A-C72B47583C12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198EA93C-83F1-9369-62BF-A20564A054A4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A919EA22-4364-F649-46DA-85A6830EA8EA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98BE0A06-5185-29A9-4E8A-9F87E311BF17}"/>
                  </a:ext>
                </a:extLst>
              </p:cNvPr>
              <p:cNvGrpSpPr/>
              <p:nvPr/>
            </p:nvGrpSpPr>
            <p:grpSpPr>
              <a:xfrm>
                <a:off x="7809295" y="231477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7F05D12F-E8A6-C8E4-90A5-B32F965162F4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9DEAE75F-1F02-CF63-DE4C-EA6DBC9DCE2D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4A7C3E3E-1646-283A-0579-1B89C2A91C99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9C9CF517-BB04-85AD-3E4B-A21B6CCF915C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05A56E4A-3285-C836-B2B5-23F4C778B36D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AABBA2A7-9C2A-CC0B-D9F3-63C3E5FC0929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C1ED6706-F36B-911E-C7C5-AF40394DC96E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6DA0BA2F-34BD-5798-1020-065E1995E53D}"/>
                </a:ext>
              </a:extLst>
            </p:cNvPr>
            <p:cNvGrpSpPr/>
            <p:nvPr/>
          </p:nvGrpSpPr>
          <p:grpSpPr>
            <a:xfrm>
              <a:off x="8663381" y="3888220"/>
              <a:ext cx="914400" cy="914400"/>
              <a:chOff x="5982584" y="2314770"/>
              <a:chExt cx="2741811" cy="274522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1D399D2A-C8FB-C858-1D21-8F14C97D2A22}"/>
                  </a:ext>
                </a:extLst>
              </p:cNvPr>
              <p:cNvGrpSpPr/>
              <p:nvPr/>
            </p:nvGrpSpPr>
            <p:grpSpPr>
              <a:xfrm>
                <a:off x="5982934" y="2321625"/>
                <a:ext cx="914400" cy="914400"/>
                <a:chOff x="3808947" y="2609924"/>
                <a:chExt cx="2744252" cy="273353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7C028C7A-5205-B3A3-8A8F-7F1E59468968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03EB14B1-7053-956C-F124-9C8E2E7A608A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984CEEDA-552C-94FC-5D15-26A5C75A1695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B2BD3F13-B15F-1490-E7F7-FA89583D0149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C4D6EB5A-9979-35EF-7F23-C42691921A4A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F06F63CA-DFFA-3154-C4AC-BD0C95A0889F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5A72F44E-BA8E-E469-8E5F-D2BA3EA32C35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FEA40EEC-6BF1-2AA0-F2CC-10FB0A7EA800}"/>
                  </a:ext>
                </a:extLst>
              </p:cNvPr>
              <p:cNvGrpSpPr/>
              <p:nvPr/>
            </p:nvGrpSpPr>
            <p:grpSpPr>
              <a:xfrm>
                <a:off x="5982584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E0EA34EE-A542-0C14-841D-9C54002153CB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2C0113FE-817C-607C-3D3A-1473B17CFA10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AF858B40-7EF7-2AA8-4DB6-9EDC2D29896C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2F5481CA-047D-D751-56D2-308F294761CF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6C4F9A1F-7CB8-68EB-C300-CC5E1FAB0BD4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47B0C216-A57F-4410-0362-0ECAF3339A51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CB2445E7-7D00-2445-936A-BC908034501A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E1122750-4DB9-E241-98B7-A536383C6240}"/>
                  </a:ext>
                </a:extLst>
              </p:cNvPr>
              <p:cNvGrpSpPr/>
              <p:nvPr/>
            </p:nvGrpSpPr>
            <p:grpSpPr>
              <a:xfrm>
                <a:off x="5983109" y="3236025"/>
                <a:ext cx="914400" cy="914400"/>
                <a:chOff x="3808947" y="2609924"/>
                <a:chExt cx="2744252" cy="2733530"/>
              </a:xfrm>
            </p:grpSpPr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1298E391-885D-7CAE-A421-85D9D596B34D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0FFAFDE6-9F0E-582F-25FE-B69904D87871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F68FD1E6-2854-529B-8354-3F9434A481D6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1EFD8D94-66BD-CFAC-9C11-B80B74BC9A6E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2E10FF90-8CF6-A8A7-C4F9-6CC004F303BD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A63485B1-4A1E-784B-000C-FA54A66B81D0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0DF24654-AC39-1E1D-3636-28188EB31B59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C8EF5987-1C7E-C5DC-2D26-5567AA9F49C7}"/>
                  </a:ext>
                </a:extLst>
              </p:cNvPr>
              <p:cNvGrpSpPr/>
              <p:nvPr/>
            </p:nvGrpSpPr>
            <p:grpSpPr>
              <a:xfrm>
                <a:off x="6896294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4EF91A07-C891-7EA6-BAE8-6A81840900E0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16EAE60D-C455-268C-C510-3A4CC53A86EC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316B1893-9E9D-0EC6-C047-E2D644A5308D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6A3FEF51-4E56-FDAE-6A2C-5D402C0BD3E7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B9F1E790-D28F-8AEC-036D-A494AB24CEFE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41A36B72-A93F-B2A1-8376-22ADB4B04E31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D8683DAE-84D7-46AC-302F-1CB26F37578B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2A2D3DF1-1F4D-059D-89F3-A3DF9BC1E6B5}"/>
                  </a:ext>
                </a:extLst>
              </p:cNvPr>
              <p:cNvGrpSpPr/>
              <p:nvPr/>
            </p:nvGrpSpPr>
            <p:grpSpPr>
              <a:xfrm>
                <a:off x="7809995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964BE401-37CE-8372-F9EC-DB4D0F33840F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D6EA9A0D-4F17-06DC-DFEC-5D364DCD5509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EACD42B2-C509-290B-CB66-0C395661B5AA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3F5C791B-45FB-C2E0-EFC3-685E882DAC87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88760992-1299-5F4B-313A-1127377E30EA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80F5B057-F783-9D4E-E25E-7FD7E67049C6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CAF6B519-FCEA-C3E7-8807-83178BBA97F7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7C0B409D-FAB0-E962-2528-E73C5ABFC861}"/>
                  </a:ext>
                </a:extLst>
              </p:cNvPr>
              <p:cNvGrpSpPr/>
              <p:nvPr/>
            </p:nvGrpSpPr>
            <p:grpSpPr>
              <a:xfrm>
                <a:off x="7809645" y="3230382"/>
                <a:ext cx="914400" cy="914400"/>
                <a:chOff x="3808947" y="2609924"/>
                <a:chExt cx="2744252" cy="2733530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84F3BFAE-96DB-68FF-A79A-4AB08B9D1E74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F7E2DE51-28D0-1CC1-B498-C09910B6FF45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9ED4C573-E6BE-F61A-4B00-145F27A6A67F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D0BCC16F-5AAB-ED69-C948-31A34440B54E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E901179A-4274-04E0-2CB0-4CB50F707D6C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61DBE505-AF5F-459F-3773-D16DD1AA2A8C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E62BFDBD-DD35-6CD9-0588-270F31117258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527D283D-9BDA-11CE-151A-D3941813873C}"/>
                  </a:ext>
                </a:extLst>
              </p:cNvPr>
              <p:cNvGrpSpPr/>
              <p:nvPr/>
            </p:nvGrpSpPr>
            <p:grpSpPr>
              <a:xfrm>
                <a:off x="7809295" y="231477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94F9C3B0-204A-D6EC-81F3-1A96A2570F3F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46402062-347C-C7DB-AA50-10D0173FA770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2F30963F-F7F2-7394-2CAF-15DF0D336073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2E3AAF15-BDB5-29E4-2DA2-5EB7C2D96277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5BF62D5E-A609-502D-CC91-B637B71031B8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A110EA6E-03D2-45FE-0EDF-796287A26834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62F49B8A-8558-7651-1867-857E999E360B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60064AAD-7A77-BB4D-C5B9-D14B212A30A2}"/>
                </a:ext>
              </a:extLst>
            </p:cNvPr>
            <p:cNvGrpSpPr/>
            <p:nvPr/>
          </p:nvGrpSpPr>
          <p:grpSpPr>
            <a:xfrm>
              <a:off x="9575559" y="3886039"/>
              <a:ext cx="914400" cy="914400"/>
              <a:chOff x="5982584" y="2314770"/>
              <a:chExt cx="2741811" cy="2745220"/>
            </a:xfrm>
          </p:grpSpPr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741AAC02-5B01-4550-F704-C3547F9090DB}"/>
                  </a:ext>
                </a:extLst>
              </p:cNvPr>
              <p:cNvGrpSpPr/>
              <p:nvPr/>
            </p:nvGrpSpPr>
            <p:grpSpPr>
              <a:xfrm>
                <a:off x="5982934" y="2321625"/>
                <a:ext cx="914400" cy="914400"/>
                <a:chOff x="3808947" y="2609924"/>
                <a:chExt cx="2744252" cy="2733530"/>
              </a:xfrm>
            </p:grpSpPr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AD11ADA1-9B5C-6F9D-8E74-9929538D9188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B007CDED-B52C-5756-87DE-9D73736A6E5A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id="{41363E87-6EFC-FED6-BEDD-9085E3DBDDAA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30B8D70F-5FAC-040F-586E-44A71F075398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40816A30-94E1-25EB-6E2E-527E4F07BBD3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CF80A34F-87C2-7A46-E01C-DCD51CA65A3F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AAB7CAA2-4594-4E47-90F3-23D840805361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E2C623A9-31B2-377E-ECFB-001562AAF461}"/>
                  </a:ext>
                </a:extLst>
              </p:cNvPr>
              <p:cNvGrpSpPr/>
              <p:nvPr/>
            </p:nvGrpSpPr>
            <p:grpSpPr>
              <a:xfrm>
                <a:off x="5982584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6B7A0DE9-59F9-7DED-4771-FC031AAB9824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CAAC3F46-375C-2EA7-F383-CD72D8597F30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7B0F3B8F-424B-A3A4-F692-B0A213359ABF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508E99D8-34DE-4489-667E-D25D6B564E2D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304E4983-8223-6B93-DF56-0106FA82CADA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E4D4D97E-9644-748D-F047-DA78584BECDD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8CEA5E6F-797F-D0C8-B0C1-CC84EE6F5929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C40F9A56-EF13-E2A0-E209-06FE876B7102}"/>
                  </a:ext>
                </a:extLst>
              </p:cNvPr>
              <p:cNvGrpSpPr/>
              <p:nvPr/>
            </p:nvGrpSpPr>
            <p:grpSpPr>
              <a:xfrm>
                <a:off x="5983109" y="3236025"/>
                <a:ext cx="914400" cy="914400"/>
                <a:chOff x="3808947" y="2609924"/>
                <a:chExt cx="2744252" cy="2733530"/>
              </a:xfrm>
            </p:grpSpPr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C1DC0803-02F5-92B8-999B-D84C04E2FD9B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A249FD9B-5027-9803-4EE7-AF24C554800F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93205204-C915-CB0A-A550-514A690AE7DD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7DD10110-124E-3526-763C-DF6A3101034C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94C15DA0-7FC8-B400-795E-FA51F3E99076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80D809A9-FDEC-63C4-3EA7-AEB9BB468743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4B54B725-71AA-1D55-F893-19F8AF44A472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9C8FC93C-6C64-F404-54BC-4B464F2A8F69}"/>
                  </a:ext>
                </a:extLst>
              </p:cNvPr>
              <p:cNvGrpSpPr/>
              <p:nvPr/>
            </p:nvGrpSpPr>
            <p:grpSpPr>
              <a:xfrm>
                <a:off x="6896294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5CE92371-7A91-0F9F-5D54-825D0ACABCEF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9340C9F5-1134-DA77-52AA-47F6A7B7FDD9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89AE6E8E-65A0-B3B7-20A0-D58EDAA67FE4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FB461090-7A01-51EC-DDCC-66AE1944F831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EDBC0683-D6B4-104C-7629-923F432E51DA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F57BB4AE-85D3-7BF8-9EAF-B2F992EE6B72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8AA07D35-3651-ED10-5CD1-93AA2BFAA6AE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5FCE33DD-501D-2D67-6EC0-4243EB6ED02F}"/>
                  </a:ext>
                </a:extLst>
              </p:cNvPr>
              <p:cNvGrpSpPr/>
              <p:nvPr/>
            </p:nvGrpSpPr>
            <p:grpSpPr>
              <a:xfrm>
                <a:off x="7809995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67967DBD-6EB9-299D-C4BA-06923D1EDF0A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619A114D-FD6A-2620-C21E-69A5CC79B23A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4E39789-28B3-DA2F-6CDD-1B3EADAF96C8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0F928D6E-DF6D-D918-1F07-7F28C96F9434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8BEF89BC-A2BE-5CAF-EE2C-3739D5E790CD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0FE04795-B7F9-7F28-1353-8FCB357EB41B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B5D7110E-B98A-AB2F-0188-3AD7D2C0AFB6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5386F6ED-1467-F86F-FE18-E9BFD0B36B87}"/>
                  </a:ext>
                </a:extLst>
              </p:cNvPr>
              <p:cNvGrpSpPr/>
              <p:nvPr/>
            </p:nvGrpSpPr>
            <p:grpSpPr>
              <a:xfrm>
                <a:off x="7809645" y="3230382"/>
                <a:ext cx="914400" cy="914400"/>
                <a:chOff x="3808947" y="2609924"/>
                <a:chExt cx="2744252" cy="2733530"/>
              </a:xfrm>
            </p:grpSpPr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id="{1562BD5F-A7BB-9871-33D3-220ABFCA631F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312">
                  <a:extLst>
                    <a:ext uri="{FF2B5EF4-FFF2-40B4-BE49-F238E27FC236}">
                      <a16:creationId xmlns:a16="http://schemas.microsoft.com/office/drawing/2014/main" id="{DD7102C8-7BE5-6EFA-3C69-B624339EB1DB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CC5A0A9B-45BA-71DF-D232-D4443D4959B6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Rectangle 314">
                  <a:extLst>
                    <a:ext uri="{FF2B5EF4-FFF2-40B4-BE49-F238E27FC236}">
                      <a16:creationId xmlns:a16="http://schemas.microsoft.com/office/drawing/2014/main" id="{0D6F4DFE-598D-7D38-415B-9CA5F586D1B4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0E6FCC38-4FFF-3C75-495B-DAF22F1B5372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C4C9C540-5FF7-51A7-145F-7F6050A901C9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B59CD3FE-002A-871F-55E0-48D0B0942677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7A32304D-C755-D0ED-9273-D117B4E8B4B3}"/>
                  </a:ext>
                </a:extLst>
              </p:cNvPr>
              <p:cNvGrpSpPr/>
              <p:nvPr/>
            </p:nvGrpSpPr>
            <p:grpSpPr>
              <a:xfrm>
                <a:off x="7809295" y="231477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63FA7DD2-8700-DA42-BDBC-E4B181A9510E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381EB41F-C859-DD7D-71F5-8B58347E430C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AA97A3AA-1D4E-338F-531F-066ED8578C14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2BB7E4BD-EA59-C6C5-7A78-BA144942C268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id="{590CC606-3D15-3DD8-0054-01956B3B1979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E0F82EBA-2FF1-88A2-DF78-DB091E534128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E48C0F2C-3F2B-A74C-57CE-18CFFAF33F85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A8218EF1-06DB-E23E-62B1-BEA732381F2C}"/>
                </a:ext>
              </a:extLst>
            </p:cNvPr>
            <p:cNvGrpSpPr/>
            <p:nvPr/>
          </p:nvGrpSpPr>
          <p:grpSpPr>
            <a:xfrm>
              <a:off x="9575093" y="2969382"/>
              <a:ext cx="914400" cy="914400"/>
              <a:chOff x="5982584" y="2314770"/>
              <a:chExt cx="2741811" cy="2745220"/>
            </a:xfrm>
          </p:grpSpPr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25DA3D96-211A-AF45-4E03-D956D6CBAE3F}"/>
                  </a:ext>
                </a:extLst>
              </p:cNvPr>
              <p:cNvGrpSpPr/>
              <p:nvPr/>
            </p:nvGrpSpPr>
            <p:grpSpPr>
              <a:xfrm>
                <a:off x="5982934" y="2321625"/>
                <a:ext cx="914400" cy="914400"/>
                <a:chOff x="3808947" y="2609924"/>
                <a:chExt cx="2744252" cy="2733530"/>
              </a:xfrm>
            </p:grpSpPr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E18A2A46-061D-2F88-3CEA-88B7119E4BBB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DD1113B6-3813-5363-D085-E757A76ECB0E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A23075FE-231F-541A-E617-78CCCB718434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4421B43F-9259-2B13-43DC-184522A6356D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2840C9D8-2984-F360-BCBA-DA6DADBAEEDD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7E1655D5-291C-3268-584E-C4FC39F86C3C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2B664DEE-DC53-1F88-0AE0-E34F60063AAA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52AEFF63-BE34-1139-A7AF-A1BBD218B3D4}"/>
                  </a:ext>
                </a:extLst>
              </p:cNvPr>
              <p:cNvGrpSpPr/>
              <p:nvPr/>
            </p:nvGrpSpPr>
            <p:grpSpPr>
              <a:xfrm>
                <a:off x="5982584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78D26098-3A54-9C2D-413F-102E620A2B36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6EDAD5B8-5F90-AA6C-C1CA-862478FCCC89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530CEAA2-EFB0-ADD6-04B6-DFE1704BE144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878122FA-E453-B414-E7F9-BC4E2DC5F2CD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20DB8A4C-DD13-1842-E69C-F71D90ABA113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D28159D9-DD1B-B5E9-85C8-49A9F1516CD5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FFCBDFBE-77E6-9F69-D738-F1D535B1EE29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586D4B68-B512-9344-C2B4-960059CA59BF}"/>
                  </a:ext>
                </a:extLst>
              </p:cNvPr>
              <p:cNvGrpSpPr/>
              <p:nvPr/>
            </p:nvGrpSpPr>
            <p:grpSpPr>
              <a:xfrm>
                <a:off x="5983109" y="3236025"/>
                <a:ext cx="914400" cy="914400"/>
                <a:chOff x="3808947" y="2609924"/>
                <a:chExt cx="2744252" cy="2733530"/>
              </a:xfrm>
            </p:grpSpPr>
            <p:sp>
              <p:nvSpPr>
                <p:cNvPr id="390" name="Rectangle 389">
                  <a:extLst>
                    <a:ext uri="{FF2B5EF4-FFF2-40B4-BE49-F238E27FC236}">
                      <a16:creationId xmlns:a16="http://schemas.microsoft.com/office/drawing/2014/main" id="{82EE7B98-B163-063D-2D64-5E2D527CA849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710B9006-0328-C027-3289-CED4DBAD894B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7A63BF13-8862-4B87-27BD-4DF9EDDBC60A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7BE21AF5-37A3-58E9-380D-4AC5FE9ECA5C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CC7F1D85-A474-A9DC-75F8-BC3E69F7973C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C3E9386B-E38C-3EB8-3631-38AD54A543ED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66A490EB-AF5C-FD80-2E08-006470697629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4AF900B6-A36B-A7FF-2F59-998375FD3F4D}"/>
                  </a:ext>
                </a:extLst>
              </p:cNvPr>
              <p:cNvGrpSpPr/>
              <p:nvPr/>
            </p:nvGrpSpPr>
            <p:grpSpPr>
              <a:xfrm>
                <a:off x="6896294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D905018D-45EE-01EA-5068-F875806F4D99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A24FFAA3-623C-B8C7-2A8E-0D597D64C12F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602E064F-840A-8B09-C26D-F71F4DFD55CD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4FF5E4A4-34DC-B074-C731-86F8CCCF8EEA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51FF16CC-7789-29DB-EB7B-B4B787A45F2B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>
                  <a:extLst>
                    <a:ext uri="{FF2B5EF4-FFF2-40B4-BE49-F238E27FC236}">
                      <a16:creationId xmlns:a16="http://schemas.microsoft.com/office/drawing/2014/main" id="{259AE614-1822-7461-D3CC-8FF3BC312913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CDA1E8BB-1F81-73E4-B661-90B8357DE6E1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319406C7-5BA1-05A6-DEC7-AC6DCC6546AA}"/>
                  </a:ext>
                </a:extLst>
              </p:cNvPr>
              <p:cNvGrpSpPr/>
              <p:nvPr/>
            </p:nvGrpSpPr>
            <p:grpSpPr>
              <a:xfrm>
                <a:off x="7809995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82D0C972-E71B-084C-F813-8992DC4FB6C4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A7729E60-486B-7CA3-53B5-CB88F50E35E7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7E53ABF5-680C-C22A-8E49-5AD4BD0131D3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7560B510-E7D1-D17C-7CAF-A3D87CADB377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E930C461-F940-9B21-423B-01F8E1169883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3EB808A9-4C9D-BA3D-A0D7-D630F28772A7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77D221D9-DA9C-5B37-D667-E98CD13F603B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17871656-B411-36FB-9C30-2BDFC5A28CF5}"/>
                  </a:ext>
                </a:extLst>
              </p:cNvPr>
              <p:cNvGrpSpPr/>
              <p:nvPr/>
            </p:nvGrpSpPr>
            <p:grpSpPr>
              <a:xfrm>
                <a:off x="7809645" y="3230382"/>
                <a:ext cx="914400" cy="914400"/>
                <a:chOff x="3808947" y="2609924"/>
                <a:chExt cx="2744252" cy="2733530"/>
              </a:xfrm>
            </p:grpSpPr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24AF453B-A22B-44F3-8DF1-BF3C29998360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B9A6B6D2-8515-31A9-D502-53D32A5251D1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67005929-A437-D299-C0B7-4D554D681AC2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D045E9BC-71D6-0D6F-AC11-EA5FE3AD5116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BCF4555D-AC5D-426D-F978-A2FFA8C3AEC8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EDD73352-E78E-42B8-01AE-71ACC9951F80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0124B41D-8492-4920-074B-E781E1D196AD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9D21859E-8E8B-A723-1B64-DEEF9A2FB85B}"/>
                  </a:ext>
                </a:extLst>
              </p:cNvPr>
              <p:cNvGrpSpPr/>
              <p:nvPr/>
            </p:nvGrpSpPr>
            <p:grpSpPr>
              <a:xfrm>
                <a:off x="7809295" y="231477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7104B100-5DC0-B4E5-78E8-7FB779C71047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8CBD22E5-5B20-FC93-3C7D-AA0E0775CF66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D61F0EC0-D862-881C-92D8-6F0BE620FA68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AD33E1CB-655A-AD7A-5142-3EE446C90A11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FF6B6925-37B5-9084-9206-A584B2DB3DEE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72C88B27-824E-29D8-2932-79240F1A67F5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761F53E3-6A5E-3231-2976-C98EB35FB54E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5B0DDD1F-1044-38A5-B5FE-CA1A5422F165}"/>
                </a:ext>
              </a:extLst>
            </p:cNvPr>
            <p:cNvGrpSpPr/>
            <p:nvPr/>
          </p:nvGrpSpPr>
          <p:grpSpPr>
            <a:xfrm>
              <a:off x="9575152" y="2055174"/>
              <a:ext cx="914400" cy="914400"/>
              <a:chOff x="5982584" y="2314770"/>
              <a:chExt cx="2741811" cy="2745220"/>
            </a:xfrm>
          </p:grpSpPr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A41E4429-5E17-5BF5-8EC4-A0B13FCF060F}"/>
                  </a:ext>
                </a:extLst>
              </p:cNvPr>
              <p:cNvGrpSpPr/>
              <p:nvPr/>
            </p:nvGrpSpPr>
            <p:grpSpPr>
              <a:xfrm>
                <a:off x="5982934" y="2321625"/>
                <a:ext cx="914400" cy="914400"/>
                <a:chOff x="3808947" y="2609924"/>
                <a:chExt cx="2744252" cy="2733530"/>
              </a:xfrm>
            </p:grpSpPr>
            <p:sp>
              <p:nvSpPr>
                <p:cNvPr id="461" name="Rectangle 460">
                  <a:extLst>
                    <a:ext uri="{FF2B5EF4-FFF2-40B4-BE49-F238E27FC236}">
                      <a16:creationId xmlns:a16="http://schemas.microsoft.com/office/drawing/2014/main" id="{6341F028-BB1A-7762-BDF4-0BF1490B33D6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Rectangle 461">
                  <a:extLst>
                    <a:ext uri="{FF2B5EF4-FFF2-40B4-BE49-F238E27FC236}">
                      <a16:creationId xmlns:a16="http://schemas.microsoft.com/office/drawing/2014/main" id="{58967AEA-9354-5DAE-3B53-A8A899526C02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Rectangle 462">
                  <a:extLst>
                    <a:ext uri="{FF2B5EF4-FFF2-40B4-BE49-F238E27FC236}">
                      <a16:creationId xmlns:a16="http://schemas.microsoft.com/office/drawing/2014/main" id="{DF85C1C1-4943-AAFA-4473-510100B51750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id="{66F7B86C-F0A0-376F-28C3-12B031B0B3F7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B4A3FEB9-69EE-B0B1-982D-BB6BCB8B8919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52EA6A8E-1D16-6E72-8337-9E89C1269A89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Rectangle 466">
                  <a:extLst>
                    <a:ext uri="{FF2B5EF4-FFF2-40B4-BE49-F238E27FC236}">
                      <a16:creationId xmlns:a16="http://schemas.microsoft.com/office/drawing/2014/main" id="{ED757660-4461-A75F-3F37-3AA9C86CDCB2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" name="Group 412">
                <a:extLst>
                  <a:ext uri="{FF2B5EF4-FFF2-40B4-BE49-F238E27FC236}">
                    <a16:creationId xmlns:a16="http://schemas.microsoft.com/office/drawing/2014/main" id="{33EA0E02-2191-13D4-2346-455B0AC932B7}"/>
                  </a:ext>
                </a:extLst>
              </p:cNvPr>
              <p:cNvGrpSpPr/>
              <p:nvPr/>
            </p:nvGrpSpPr>
            <p:grpSpPr>
              <a:xfrm>
                <a:off x="5982584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454" name="Rectangle 453">
                  <a:extLst>
                    <a:ext uri="{FF2B5EF4-FFF2-40B4-BE49-F238E27FC236}">
                      <a16:creationId xmlns:a16="http://schemas.microsoft.com/office/drawing/2014/main" id="{8E7B5537-A01E-E88F-AB96-8292BE0F4372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8D69B2D6-1922-AA2A-AC47-354139C02F43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Rectangle 455">
                  <a:extLst>
                    <a:ext uri="{FF2B5EF4-FFF2-40B4-BE49-F238E27FC236}">
                      <a16:creationId xmlns:a16="http://schemas.microsoft.com/office/drawing/2014/main" id="{D1F90E2C-849B-739C-DF31-CCF156719993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Rectangle 456">
                  <a:extLst>
                    <a:ext uri="{FF2B5EF4-FFF2-40B4-BE49-F238E27FC236}">
                      <a16:creationId xmlns:a16="http://schemas.microsoft.com/office/drawing/2014/main" id="{809B6BAC-93DF-21B2-121E-58936457734B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ectangle 457">
                  <a:extLst>
                    <a:ext uri="{FF2B5EF4-FFF2-40B4-BE49-F238E27FC236}">
                      <a16:creationId xmlns:a16="http://schemas.microsoft.com/office/drawing/2014/main" id="{2186A9D4-3803-F16D-3167-EA858BB784C7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307B20C3-E591-3AC8-4182-AE4E1A4CCE2C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459">
                  <a:extLst>
                    <a:ext uri="{FF2B5EF4-FFF2-40B4-BE49-F238E27FC236}">
                      <a16:creationId xmlns:a16="http://schemas.microsoft.com/office/drawing/2014/main" id="{C76CF6FB-D739-7678-BD78-791DAA277B9A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FE26865A-3C02-BBF8-88E0-4889FB6E1778}"/>
                  </a:ext>
                </a:extLst>
              </p:cNvPr>
              <p:cNvGrpSpPr/>
              <p:nvPr/>
            </p:nvGrpSpPr>
            <p:grpSpPr>
              <a:xfrm>
                <a:off x="5983109" y="3236025"/>
                <a:ext cx="914400" cy="914400"/>
                <a:chOff x="3808947" y="2609924"/>
                <a:chExt cx="2744252" cy="2733530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9644BA17-8321-1E32-9C4C-253ADB900B05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C9F31FA1-2869-275C-7636-9F3F4CF0BA5E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Rectangle 448">
                  <a:extLst>
                    <a:ext uri="{FF2B5EF4-FFF2-40B4-BE49-F238E27FC236}">
                      <a16:creationId xmlns:a16="http://schemas.microsoft.com/office/drawing/2014/main" id="{30DB0171-4268-FA44-8E66-B13B63E88B38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ectangle 449">
                  <a:extLst>
                    <a:ext uri="{FF2B5EF4-FFF2-40B4-BE49-F238E27FC236}">
                      <a16:creationId xmlns:a16="http://schemas.microsoft.com/office/drawing/2014/main" id="{6C4A88F8-DB47-1F8E-E5E9-05F99FC8F5DA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Rectangle 450">
                  <a:extLst>
                    <a:ext uri="{FF2B5EF4-FFF2-40B4-BE49-F238E27FC236}">
                      <a16:creationId xmlns:a16="http://schemas.microsoft.com/office/drawing/2014/main" id="{D1C6B13D-E3B1-308B-A8BF-DA5646E81EDF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Rectangle 451">
                  <a:extLst>
                    <a:ext uri="{FF2B5EF4-FFF2-40B4-BE49-F238E27FC236}">
                      <a16:creationId xmlns:a16="http://schemas.microsoft.com/office/drawing/2014/main" id="{57CE504F-40E4-A435-0609-EFBED4A7CBEF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A6614F83-8A9A-5F9C-E61C-6E0477193904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6A0D6AA7-89D0-256F-1487-5B9CB2B59DB6}"/>
                  </a:ext>
                </a:extLst>
              </p:cNvPr>
              <p:cNvGrpSpPr/>
              <p:nvPr/>
            </p:nvGrpSpPr>
            <p:grpSpPr>
              <a:xfrm>
                <a:off x="6896294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440" name="Rectangle 439">
                  <a:extLst>
                    <a:ext uri="{FF2B5EF4-FFF2-40B4-BE49-F238E27FC236}">
                      <a16:creationId xmlns:a16="http://schemas.microsoft.com/office/drawing/2014/main" id="{B10015DC-964A-A3D4-24C0-F6F2BA48CBA8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Rectangle 440">
                  <a:extLst>
                    <a:ext uri="{FF2B5EF4-FFF2-40B4-BE49-F238E27FC236}">
                      <a16:creationId xmlns:a16="http://schemas.microsoft.com/office/drawing/2014/main" id="{20178D35-63B1-5685-19EB-C015F1096880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Rectangle 441">
                  <a:extLst>
                    <a:ext uri="{FF2B5EF4-FFF2-40B4-BE49-F238E27FC236}">
                      <a16:creationId xmlns:a16="http://schemas.microsoft.com/office/drawing/2014/main" id="{11D1DA0D-2DAF-6B0F-95FF-0A452256238F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Rectangle 442">
                  <a:extLst>
                    <a:ext uri="{FF2B5EF4-FFF2-40B4-BE49-F238E27FC236}">
                      <a16:creationId xmlns:a16="http://schemas.microsoft.com/office/drawing/2014/main" id="{65287F39-183F-F294-19CC-13249B0EC6EF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Rectangle 443">
                  <a:extLst>
                    <a:ext uri="{FF2B5EF4-FFF2-40B4-BE49-F238E27FC236}">
                      <a16:creationId xmlns:a16="http://schemas.microsoft.com/office/drawing/2014/main" id="{91429E3E-BB6A-FD6F-B4B0-FA294A094224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ectangle 444">
                  <a:extLst>
                    <a:ext uri="{FF2B5EF4-FFF2-40B4-BE49-F238E27FC236}">
                      <a16:creationId xmlns:a16="http://schemas.microsoft.com/office/drawing/2014/main" id="{48FB0E1D-EC70-CF79-5D44-CE0C9D9B4D4A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Rectangle 445">
                  <a:extLst>
                    <a:ext uri="{FF2B5EF4-FFF2-40B4-BE49-F238E27FC236}">
                      <a16:creationId xmlns:a16="http://schemas.microsoft.com/office/drawing/2014/main" id="{98791738-41E0-3C6C-D6EA-9B443B748AD9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0AE8ACAE-5534-C415-4DF6-BAF9F9341390}"/>
                  </a:ext>
                </a:extLst>
              </p:cNvPr>
              <p:cNvGrpSpPr/>
              <p:nvPr/>
            </p:nvGrpSpPr>
            <p:grpSpPr>
              <a:xfrm>
                <a:off x="7809995" y="414559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433" name="Rectangle 432">
                  <a:extLst>
                    <a:ext uri="{FF2B5EF4-FFF2-40B4-BE49-F238E27FC236}">
                      <a16:creationId xmlns:a16="http://schemas.microsoft.com/office/drawing/2014/main" id="{E64FD78A-EB85-086F-7916-DDC7E8D77A2E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9307DFD0-7403-B33D-BB9A-AE9BAE9EF23B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08C92FA5-4387-7F02-DEEA-3CCB25E3D07A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6FB1C293-201D-74EF-F5CF-43A6DAA97229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Rectangle 436">
                  <a:extLst>
                    <a:ext uri="{FF2B5EF4-FFF2-40B4-BE49-F238E27FC236}">
                      <a16:creationId xmlns:a16="http://schemas.microsoft.com/office/drawing/2014/main" id="{79362DA6-DF93-6F28-7FC4-1BB45EFC256D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2383ED21-6D66-1A35-A4A9-C3F4EAB20ADC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Rectangle 438">
                  <a:extLst>
                    <a:ext uri="{FF2B5EF4-FFF2-40B4-BE49-F238E27FC236}">
                      <a16:creationId xmlns:a16="http://schemas.microsoft.com/office/drawing/2014/main" id="{BF4B1543-A6CF-87AD-65B8-CA20E12FFFED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7" name="Group 416">
                <a:extLst>
                  <a:ext uri="{FF2B5EF4-FFF2-40B4-BE49-F238E27FC236}">
                    <a16:creationId xmlns:a16="http://schemas.microsoft.com/office/drawing/2014/main" id="{89EC656F-3AF3-01E1-8B9D-60B4E833E615}"/>
                  </a:ext>
                </a:extLst>
              </p:cNvPr>
              <p:cNvGrpSpPr/>
              <p:nvPr/>
            </p:nvGrpSpPr>
            <p:grpSpPr>
              <a:xfrm>
                <a:off x="7809645" y="3230382"/>
                <a:ext cx="914400" cy="914400"/>
                <a:chOff x="3808947" y="2609924"/>
                <a:chExt cx="2744252" cy="2733530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343165EC-7746-28FD-17CB-57769D970418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7EC59349-1688-3A93-221F-DB1230EEB04B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2FBE69CA-FB53-1E50-C5E0-FC6E2E4218A7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E2312A00-2D02-6205-4E5D-DE4151FE4D4B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48B04BA5-B4A0-F21D-2ED1-A9B144BCDF3D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id="{70737FD3-7F32-2DCE-9481-675F58E02CB3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B61B7F94-16E6-FE5A-714E-921F9702CDDF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77689162-508B-9E75-F0F7-E343E3638D4D}"/>
                  </a:ext>
                </a:extLst>
              </p:cNvPr>
              <p:cNvGrpSpPr/>
              <p:nvPr/>
            </p:nvGrpSpPr>
            <p:grpSpPr>
              <a:xfrm>
                <a:off x="7809295" y="2314770"/>
                <a:ext cx="914400" cy="914400"/>
                <a:chOff x="3808947" y="2609924"/>
                <a:chExt cx="2744252" cy="2733530"/>
              </a:xfrm>
            </p:grpSpPr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07995D4D-B9BC-E099-501A-870EF7F54394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8A245B40-7252-C0E2-F521-D9D1873D3056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Rectangle 420">
                  <a:extLst>
                    <a:ext uri="{FF2B5EF4-FFF2-40B4-BE49-F238E27FC236}">
                      <a16:creationId xmlns:a16="http://schemas.microsoft.com/office/drawing/2014/main" id="{1311E351-ADD3-57E7-7966-D752491E28E0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Rectangle 421">
                  <a:extLst>
                    <a:ext uri="{FF2B5EF4-FFF2-40B4-BE49-F238E27FC236}">
                      <a16:creationId xmlns:a16="http://schemas.microsoft.com/office/drawing/2014/main" id="{F3019079-BD9E-7CEC-CDC9-8BE122D1BB24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Rectangle 422">
                  <a:extLst>
                    <a:ext uri="{FF2B5EF4-FFF2-40B4-BE49-F238E27FC236}">
                      <a16:creationId xmlns:a16="http://schemas.microsoft.com/office/drawing/2014/main" id="{AEAE3683-8FC7-8567-C71A-514BCCC758A9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Rectangle 423">
                  <a:extLst>
                    <a:ext uri="{FF2B5EF4-FFF2-40B4-BE49-F238E27FC236}">
                      <a16:creationId xmlns:a16="http://schemas.microsoft.com/office/drawing/2014/main" id="{856760B5-87A6-1604-2FDB-C10D037FDB40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Rectangle 424">
                  <a:extLst>
                    <a:ext uri="{FF2B5EF4-FFF2-40B4-BE49-F238E27FC236}">
                      <a16:creationId xmlns:a16="http://schemas.microsoft.com/office/drawing/2014/main" id="{4100E7B5-7D33-8AD1-63F0-0E33CE9BCA2F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9" name="TextBox 468">
                <a:extLst>
                  <a:ext uri="{FF2B5EF4-FFF2-40B4-BE49-F238E27FC236}">
                    <a16:creationId xmlns:a16="http://schemas.microsoft.com/office/drawing/2014/main" id="{7864C9BE-2EFD-DEB3-0D7B-FDBBD257186C}"/>
                  </a:ext>
                </a:extLst>
              </p:cNvPr>
              <p:cNvSpPr txBox="1"/>
              <p:nvPr/>
            </p:nvSpPr>
            <p:spPr>
              <a:xfrm>
                <a:off x="2170000" y="4579356"/>
                <a:ext cx="929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9" name="TextBox 468">
                <a:extLst>
                  <a:ext uri="{FF2B5EF4-FFF2-40B4-BE49-F238E27FC236}">
                    <a16:creationId xmlns:a16="http://schemas.microsoft.com/office/drawing/2014/main" id="{7864C9BE-2EFD-DEB3-0D7B-FDBBD2571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000" y="4579356"/>
                <a:ext cx="92948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0" name="TextBox 469">
                <a:extLst>
                  <a:ext uri="{FF2B5EF4-FFF2-40B4-BE49-F238E27FC236}">
                    <a16:creationId xmlns:a16="http://schemas.microsoft.com/office/drawing/2014/main" id="{E26F3B0B-809C-32C0-6D6F-78A514DF4C78}"/>
                  </a:ext>
                </a:extLst>
              </p:cNvPr>
              <p:cNvSpPr txBox="1"/>
              <p:nvPr/>
            </p:nvSpPr>
            <p:spPr>
              <a:xfrm>
                <a:off x="5857281" y="4579356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0" name="TextBox 469">
                <a:extLst>
                  <a:ext uri="{FF2B5EF4-FFF2-40B4-BE49-F238E27FC236}">
                    <a16:creationId xmlns:a16="http://schemas.microsoft.com/office/drawing/2014/main" id="{E26F3B0B-809C-32C0-6D6F-78A514DF4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281" y="4579356"/>
                <a:ext cx="4774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" name="TextBox 470">
                <a:extLst>
                  <a:ext uri="{FF2B5EF4-FFF2-40B4-BE49-F238E27FC236}">
                    <a16:creationId xmlns:a16="http://schemas.microsoft.com/office/drawing/2014/main" id="{C8EA396D-5175-71CD-39F3-0C705D3F3DEB}"/>
                  </a:ext>
                </a:extLst>
              </p:cNvPr>
              <p:cNvSpPr txBox="1"/>
              <p:nvPr/>
            </p:nvSpPr>
            <p:spPr>
              <a:xfrm>
                <a:off x="9526437" y="4579356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1" name="TextBox 470">
                <a:extLst>
                  <a:ext uri="{FF2B5EF4-FFF2-40B4-BE49-F238E27FC236}">
                    <a16:creationId xmlns:a16="http://schemas.microsoft.com/office/drawing/2014/main" id="{C8EA396D-5175-71CD-39F3-0C705D3F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437" y="4579356"/>
                <a:ext cx="47743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2" name="TextBox 471">
            <a:extLst>
              <a:ext uri="{FF2B5EF4-FFF2-40B4-BE49-F238E27FC236}">
                <a16:creationId xmlns:a16="http://schemas.microsoft.com/office/drawing/2014/main" id="{1FF6B1CD-65BF-5AC7-7618-860671A0A5C3}"/>
              </a:ext>
            </a:extLst>
          </p:cNvPr>
          <p:cNvSpPr txBox="1"/>
          <p:nvPr/>
        </p:nvSpPr>
        <p:spPr>
          <a:xfrm>
            <a:off x="5997293" y="5761934"/>
            <a:ext cx="5413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Our construction follows this!</a:t>
            </a:r>
          </a:p>
        </p:txBody>
      </p: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1FB61FA3-D16C-7983-3D06-44BD73EC5220}"/>
              </a:ext>
            </a:extLst>
          </p:cNvPr>
          <p:cNvGrpSpPr/>
          <p:nvPr/>
        </p:nvGrpSpPr>
        <p:grpSpPr>
          <a:xfrm>
            <a:off x="5149848" y="2533156"/>
            <a:ext cx="1840072" cy="1836908"/>
            <a:chOff x="5149848" y="2533156"/>
            <a:chExt cx="1840072" cy="183690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A977FEB-713F-968B-1271-8A25749B9D05}"/>
                </a:ext>
              </a:extLst>
            </p:cNvPr>
            <p:cNvGrpSpPr/>
            <p:nvPr/>
          </p:nvGrpSpPr>
          <p:grpSpPr>
            <a:xfrm>
              <a:off x="5150962" y="2533156"/>
              <a:ext cx="612648" cy="612648"/>
              <a:chOff x="3808947" y="2609924"/>
              <a:chExt cx="2744252" cy="2733530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F9892907-AF97-DDA5-BFDA-50DA768647E9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66851E19-3F28-1D71-07BA-845EBFFC5849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378D4A4E-39F9-4050-43B1-97953AD3F231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2C871442-08C3-A5D4-7A62-7DDE1D31E4AD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465518-E125-7085-CDBB-4EB6D6E64C4F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31ABA0FD-2B21-F5DA-7074-9909EBB0F92D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B9B26100-C325-C767-0593-E39C0F53BF5C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667BF8BB-E76C-9F4F-9A4A-355A7BBFFA3F}"/>
                </a:ext>
              </a:extLst>
            </p:cNvPr>
            <p:cNvSpPr/>
            <p:nvPr/>
          </p:nvSpPr>
          <p:spPr>
            <a:xfrm>
              <a:off x="5150592" y="3552431"/>
              <a:ext cx="204138" cy="2049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88E46FB-F26F-5F15-DB0D-BC219C29BD21}"/>
                </a:ext>
              </a:extLst>
            </p:cNvPr>
            <p:cNvSpPr/>
            <p:nvPr/>
          </p:nvSpPr>
          <p:spPr>
            <a:xfrm>
              <a:off x="5354496" y="3552431"/>
              <a:ext cx="204138" cy="2049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EF9F7852-B53E-E8F6-A410-5237FCCAD695}"/>
                </a:ext>
              </a:extLst>
            </p:cNvPr>
            <p:cNvSpPr/>
            <p:nvPr/>
          </p:nvSpPr>
          <p:spPr>
            <a:xfrm>
              <a:off x="5558633" y="3552431"/>
              <a:ext cx="204138" cy="2049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9AC1ACE5-EB6F-32FD-2ACD-894B53E153E9}"/>
                </a:ext>
              </a:extLst>
            </p:cNvPr>
            <p:cNvSpPr/>
            <p:nvPr/>
          </p:nvSpPr>
          <p:spPr>
            <a:xfrm>
              <a:off x="5150358" y="3348576"/>
              <a:ext cx="204138" cy="2049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A5E36390-902E-F212-4E16-C09362DDF240}"/>
                </a:ext>
              </a:extLst>
            </p:cNvPr>
            <p:cNvSpPr/>
            <p:nvPr/>
          </p:nvSpPr>
          <p:spPr>
            <a:xfrm>
              <a:off x="5560780" y="3348576"/>
              <a:ext cx="204138" cy="2049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264B34BB-4634-4516-65C7-18D20F5C5A2E}"/>
                </a:ext>
              </a:extLst>
            </p:cNvPr>
            <p:cNvSpPr/>
            <p:nvPr/>
          </p:nvSpPr>
          <p:spPr>
            <a:xfrm>
              <a:off x="5150123" y="3144721"/>
              <a:ext cx="204138" cy="2049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070DEDE3-4D0E-12EC-A51A-BC09624BB9D4}"/>
                </a:ext>
              </a:extLst>
            </p:cNvPr>
            <p:cNvSpPr/>
            <p:nvPr/>
          </p:nvSpPr>
          <p:spPr>
            <a:xfrm>
              <a:off x="5560780" y="3144721"/>
              <a:ext cx="204138" cy="2049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49D43650-C041-8021-E3D1-5C2D5C942C6A}"/>
                </a:ext>
              </a:extLst>
            </p:cNvPr>
            <p:cNvGrpSpPr/>
            <p:nvPr/>
          </p:nvGrpSpPr>
          <p:grpSpPr>
            <a:xfrm>
              <a:off x="5149848" y="3756286"/>
              <a:ext cx="612648" cy="612648"/>
              <a:chOff x="3808947" y="2609924"/>
              <a:chExt cx="2744252" cy="2733530"/>
            </a:xfrm>
          </p:grpSpPr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DDC31A51-9D2F-1755-CD8A-8C6A5B86CAAA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55B7526-3440-28A6-D339-B0C41A2A1F11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E467CB24-2F18-5E5F-B861-9BF2413F2EC5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3125D38B-1775-54E6-1AA2-E33E631698EF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193D7CC7-43CF-F105-0177-65B5BF6658B7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F232D362-54CD-43C4-C55B-4192DC720A61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8A2E8251-B3C2-65A2-AEA9-8A33483DD228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AE05138F-B1B8-445F-9F21-24AB55B3B02A}"/>
                </a:ext>
              </a:extLst>
            </p:cNvPr>
            <p:cNvGrpSpPr/>
            <p:nvPr/>
          </p:nvGrpSpPr>
          <p:grpSpPr>
            <a:xfrm flipH="1">
              <a:off x="5764118" y="2533156"/>
              <a:ext cx="1225802" cy="1836908"/>
              <a:chOff x="5149848" y="2533156"/>
              <a:chExt cx="1225802" cy="1836908"/>
            </a:xfrm>
          </p:grpSpPr>
          <p:grpSp>
            <p:nvGrpSpPr>
              <p:cNvPr id="531" name="Group 530">
                <a:extLst>
                  <a:ext uri="{FF2B5EF4-FFF2-40B4-BE49-F238E27FC236}">
                    <a16:creationId xmlns:a16="http://schemas.microsoft.com/office/drawing/2014/main" id="{A53820AF-D8E7-FF6B-2B82-DC971A95134A}"/>
                  </a:ext>
                </a:extLst>
              </p:cNvPr>
              <p:cNvGrpSpPr/>
              <p:nvPr/>
            </p:nvGrpSpPr>
            <p:grpSpPr>
              <a:xfrm>
                <a:off x="5150962" y="2533156"/>
                <a:ext cx="612648" cy="612648"/>
                <a:chOff x="3808947" y="2609924"/>
                <a:chExt cx="2744252" cy="2733530"/>
              </a:xfrm>
            </p:grpSpPr>
            <p:sp>
              <p:nvSpPr>
                <p:cNvPr id="556" name="Rectangle 555">
                  <a:extLst>
                    <a:ext uri="{FF2B5EF4-FFF2-40B4-BE49-F238E27FC236}">
                      <a16:creationId xmlns:a16="http://schemas.microsoft.com/office/drawing/2014/main" id="{D0AB3F6A-62E2-6DA4-026D-A75CCA5E26A3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Rectangle 556">
                  <a:extLst>
                    <a:ext uri="{FF2B5EF4-FFF2-40B4-BE49-F238E27FC236}">
                      <a16:creationId xmlns:a16="http://schemas.microsoft.com/office/drawing/2014/main" id="{8D6D2C99-9079-7925-3737-EE1B098E15F5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Rectangle 557">
                  <a:extLst>
                    <a:ext uri="{FF2B5EF4-FFF2-40B4-BE49-F238E27FC236}">
                      <a16:creationId xmlns:a16="http://schemas.microsoft.com/office/drawing/2014/main" id="{81360F1F-6BCC-21CD-A58B-A8D24B3F33A4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Rectangle 558">
                  <a:extLst>
                    <a:ext uri="{FF2B5EF4-FFF2-40B4-BE49-F238E27FC236}">
                      <a16:creationId xmlns:a16="http://schemas.microsoft.com/office/drawing/2014/main" id="{9F6C52D6-FE37-BDEB-359A-67F24B9B921E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Rectangle 559">
                  <a:extLst>
                    <a:ext uri="{FF2B5EF4-FFF2-40B4-BE49-F238E27FC236}">
                      <a16:creationId xmlns:a16="http://schemas.microsoft.com/office/drawing/2014/main" id="{3C6E5CA9-D3FD-19B7-83DE-9C54FCCEFC96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Rectangle 560">
                  <a:extLst>
                    <a:ext uri="{FF2B5EF4-FFF2-40B4-BE49-F238E27FC236}">
                      <a16:creationId xmlns:a16="http://schemas.microsoft.com/office/drawing/2014/main" id="{72D34329-7030-92C2-2C6C-AF9B1D63DC66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Rectangle 561">
                  <a:extLst>
                    <a:ext uri="{FF2B5EF4-FFF2-40B4-BE49-F238E27FC236}">
                      <a16:creationId xmlns:a16="http://schemas.microsoft.com/office/drawing/2014/main" id="{CC535328-60D2-B9E9-47AD-D6D223DC2443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2" name="Group 531">
                <a:extLst>
                  <a:ext uri="{FF2B5EF4-FFF2-40B4-BE49-F238E27FC236}">
                    <a16:creationId xmlns:a16="http://schemas.microsoft.com/office/drawing/2014/main" id="{23B25D7C-339F-A196-5BD3-F550C45C81AE}"/>
                  </a:ext>
                </a:extLst>
              </p:cNvPr>
              <p:cNvGrpSpPr/>
              <p:nvPr/>
            </p:nvGrpSpPr>
            <p:grpSpPr>
              <a:xfrm>
                <a:off x="5150123" y="3144721"/>
                <a:ext cx="612648" cy="612648"/>
                <a:chOff x="3808947" y="2609924"/>
                <a:chExt cx="2744252" cy="2733530"/>
              </a:xfrm>
            </p:grpSpPr>
            <p:sp>
              <p:nvSpPr>
                <p:cNvPr id="549" name="Rectangle 548">
                  <a:extLst>
                    <a:ext uri="{FF2B5EF4-FFF2-40B4-BE49-F238E27FC236}">
                      <a16:creationId xmlns:a16="http://schemas.microsoft.com/office/drawing/2014/main" id="{3257EBE7-D4B0-84C5-82EF-08AF6F3F80D0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Rectangle 549">
                  <a:extLst>
                    <a:ext uri="{FF2B5EF4-FFF2-40B4-BE49-F238E27FC236}">
                      <a16:creationId xmlns:a16="http://schemas.microsoft.com/office/drawing/2014/main" id="{92957B0B-F39E-770B-B177-72A1BE0E1161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Rectangle 550">
                  <a:extLst>
                    <a:ext uri="{FF2B5EF4-FFF2-40B4-BE49-F238E27FC236}">
                      <a16:creationId xmlns:a16="http://schemas.microsoft.com/office/drawing/2014/main" id="{8907D9EF-13A9-C337-7E51-D8AA77C1A889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Rectangle 551">
                  <a:extLst>
                    <a:ext uri="{FF2B5EF4-FFF2-40B4-BE49-F238E27FC236}">
                      <a16:creationId xmlns:a16="http://schemas.microsoft.com/office/drawing/2014/main" id="{EF8441F9-7C76-AB34-4A37-9FF7A84037E3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Rectangle 552">
                  <a:extLst>
                    <a:ext uri="{FF2B5EF4-FFF2-40B4-BE49-F238E27FC236}">
                      <a16:creationId xmlns:a16="http://schemas.microsoft.com/office/drawing/2014/main" id="{DD417259-DFD0-C6F8-3869-A235F1AF4715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Rectangle 553">
                  <a:extLst>
                    <a:ext uri="{FF2B5EF4-FFF2-40B4-BE49-F238E27FC236}">
                      <a16:creationId xmlns:a16="http://schemas.microsoft.com/office/drawing/2014/main" id="{F2EF0341-43D5-073A-AB68-1FD5CFC72C56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Rectangle 554">
                  <a:extLst>
                    <a:ext uri="{FF2B5EF4-FFF2-40B4-BE49-F238E27FC236}">
                      <a16:creationId xmlns:a16="http://schemas.microsoft.com/office/drawing/2014/main" id="{CFC77519-4E77-4A3E-6A2D-DE1891BA439E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3" name="Group 532">
                <a:extLst>
                  <a:ext uri="{FF2B5EF4-FFF2-40B4-BE49-F238E27FC236}">
                    <a16:creationId xmlns:a16="http://schemas.microsoft.com/office/drawing/2014/main" id="{89E7ECC3-7EAA-F2F3-DE11-410128DE8D98}"/>
                  </a:ext>
                </a:extLst>
              </p:cNvPr>
              <p:cNvGrpSpPr/>
              <p:nvPr/>
            </p:nvGrpSpPr>
            <p:grpSpPr>
              <a:xfrm>
                <a:off x="5149848" y="3756286"/>
                <a:ext cx="612648" cy="612648"/>
                <a:chOff x="3808947" y="2609924"/>
                <a:chExt cx="2744252" cy="2733530"/>
              </a:xfrm>
            </p:grpSpPr>
            <p:sp>
              <p:nvSpPr>
                <p:cNvPr id="542" name="Rectangle 541">
                  <a:extLst>
                    <a:ext uri="{FF2B5EF4-FFF2-40B4-BE49-F238E27FC236}">
                      <a16:creationId xmlns:a16="http://schemas.microsoft.com/office/drawing/2014/main" id="{0B75AC27-93BB-B969-9ADD-386B262C9408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Rectangle 542">
                  <a:extLst>
                    <a:ext uri="{FF2B5EF4-FFF2-40B4-BE49-F238E27FC236}">
                      <a16:creationId xmlns:a16="http://schemas.microsoft.com/office/drawing/2014/main" id="{EA69A5AC-ED64-20BF-0BFC-B50A12C8FE53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Rectangle 543">
                  <a:extLst>
                    <a:ext uri="{FF2B5EF4-FFF2-40B4-BE49-F238E27FC236}">
                      <a16:creationId xmlns:a16="http://schemas.microsoft.com/office/drawing/2014/main" id="{73CBDBB0-B34A-1392-D220-E52DE1C6C2AE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Rectangle 544">
                  <a:extLst>
                    <a:ext uri="{FF2B5EF4-FFF2-40B4-BE49-F238E27FC236}">
                      <a16:creationId xmlns:a16="http://schemas.microsoft.com/office/drawing/2014/main" id="{82E50798-3B5D-1EFC-A354-F58183A9BA26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Rectangle 545">
                  <a:extLst>
                    <a:ext uri="{FF2B5EF4-FFF2-40B4-BE49-F238E27FC236}">
                      <a16:creationId xmlns:a16="http://schemas.microsoft.com/office/drawing/2014/main" id="{1DFACD5B-8F72-E1F5-6DF5-B51F1AEC6357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Rectangle 546">
                  <a:extLst>
                    <a:ext uri="{FF2B5EF4-FFF2-40B4-BE49-F238E27FC236}">
                      <a16:creationId xmlns:a16="http://schemas.microsoft.com/office/drawing/2014/main" id="{69B408F7-F867-246E-5DA6-4D60976F6587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Rectangle 547">
                  <a:extLst>
                    <a:ext uri="{FF2B5EF4-FFF2-40B4-BE49-F238E27FC236}">
                      <a16:creationId xmlns:a16="http://schemas.microsoft.com/office/drawing/2014/main" id="{975C83C1-8182-8234-FD2C-6E56E99CBBE7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4" name="Group 533">
                <a:extLst>
                  <a:ext uri="{FF2B5EF4-FFF2-40B4-BE49-F238E27FC236}">
                    <a16:creationId xmlns:a16="http://schemas.microsoft.com/office/drawing/2014/main" id="{A12E43A3-9DD0-A70A-6D58-3FADE4A11CBD}"/>
                  </a:ext>
                </a:extLst>
              </p:cNvPr>
              <p:cNvGrpSpPr/>
              <p:nvPr/>
            </p:nvGrpSpPr>
            <p:grpSpPr>
              <a:xfrm>
                <a:off x="5763002" y="3757416"/>
                <a:ext cx="612648" cy="612648"/>
                <a:chOff x="3808947" y="2609924"/>
                <a:chExt cx="2744252" cy="2733530"/>
              </a:xfrm>
            </p:grpSpPr>
            <p:sp>
              <p:nvSpPr>
                <p:cNvPr id="535" name="Rectangle 534">
                  <a:extLst>
                    <a:ext uri="{FF2B5EF4-FFF2-40B4-BE49-F238E27FC236}">
                      <a16:creationId xmlns:a16="http://schemas.microsoft.com/office/drawing/2014/main" id="{C9A72E79-29AA-87FB-0703-D46814917FAD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6" name="Rectangle 535">
                  <a:extLst>
                    <a:ext uri="{FF2B5EF4-FFF2-40B4-BE49-F238E27FC236}">
                      <a16:creationId xmlns:a16="http://schemas.microsoft.com/office/drawing/2014/main" id="{2EEC108D-D686-9415-6F7E-4AA39024277B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7" name="Rectangle 536">
                  <a:extLst>
                    <a:ext uri="{FF2B5EF4-FFF2-40B4-BE49-F238E27FC236}">
                      <a16:creationId xmlns:a16="http://schemas.microsoft.com/office/drawing/2014/main" id="{2498A4E6-D56C-9ACB-C8C6-A59BBCB32DE7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8" name="Rectangle 537">
                  <a:extLst>
                    <a:ext uri="{FF2B5EF4-FFF2-40B4-BE49-F238E27FC236}">
                      <a16:creationId xmlns:a16="http://schemas.microsoft.com/office/drawing/2014/main" id="{EE3D816A-4C37-4048-5AE3-94C425D8F030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Rectangle 538">
                  <a:extLst>
                    <a:ext uri="{FF2B5EF4-FFF2-40B4-BE49-F238E27FC236}">
                      <a16:creationId xmlns:a16="http://schemas.microsoft.com/office/drawing/2014/main" id="{6190FF02-86CC-4E76-AEA6-A0255BC4D611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Rectangle 539">
                  <a:extLst>
                    <a:ext uri="{FF2B5EF4-FFF2-40B4-BE49-F238E27FC236}">
                      <a16:creationId xmlns:a16="http://schemas.microsoft.com/office/drawing/2014/main" id="{4B563E28-5165-1FE4-257E-9A059FC4B1A0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Rectangle 540">
                  <a:extLst>
                    <a:ext uri="{FF2B5EF4-FFF2-40B4-BE49-F238E27FC236}">
                      <a16:creationId xmlns:a16="http://schemas.microsoft.com/office/drawing/2014/main" id="{AE44C872-54A9-85EF-EC4D-4AB9B454B72B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9733964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3F7D-B6AE-6944-36B5-1C484999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354DA-BA8B-BE00-1096-C079A2E50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left?</a:t>
            </a:r>
          </a:p>
        </p:txBody>
      </p:sp>
    </p:spTree>
    <p:extLst>
      <p:ext uri="{BB962C8B-B14F-4D97-AF65-F5344CB8AC3E}">
        <p14:creationId xmlns:p14="http://schemas.microsoft.com/office/powerpoint/2010/main" val="173033452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322E-D758-2FE2-6D7B-DA92E015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39BD9-6425-1434-E4EE-85FB53291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extend to </a:t>
            </a:r>
            <a:r>
              <a:rPr lang="en-US" b="1" u="sng" dirty="0"/>
              <a:t>ALL</a:t>
            </a:r>
            <a:r>
              <a:rPr lang="en-US" b="1" dirty="0"/>
              <a:t> </a:t>
            </a:r>
            <a:r>
              <a:rPr lang="en-US" dirty="0"/>
              <a:t>generators?</a:t>
            </a:r>
          </a:p>
        </p:txBody>
      </p:sp>
    </p:spTree>
    <p:extLst>
      <p:ext uri="{BB962C8B-B14F-4D97-AF65-F5344CB8AC3E}">
        <p14:creationId xmlns:p14="http://schemas.microsoft.com/office/powerpoint/2010/main" val="416327270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0B79BF-9330-DA16-1FD4-025F943273E5}"/>
              </a:ext>
            </a:extLst>
          </p:cNvPr>
          <p:cNvSpPr/>
          <p:nvPr/>
        </p:nvSpPr>
        <p:spPr>
          <a:xfrm>
            <a:off x="5983634" y="29301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F39EBA-9DF9-649C-93C3-091C81CC968C}"/>
              </a:ext>
            </a:extLst>
          </p:cNvPr>
          <p:cNvSpPr/>
          <p:nvPr/>
        </p:nvSpPr>
        <p:spPr>
          <a:xfrm>
            <a:off x="6287968" y="29301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FE1EB7-6A04-76B3-942D-060E4FBF6C31}"/>
              </a:ext>
            </a:extLst>
          </p:cNvPr>
          <p:cNvSpPr/>
          <p:nvPr/>
        </p:nvSpPr>
        <p:spPr>
          <a:xfrm>
            <a:off x="6592651" y="29301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B4C08-B155-1FF1-D7CF-654B3590650C}"/>
              </a:ext>
            </a:extLst>
          </p:cNvPr>
          <p:cNvSpPr/>
          <p:nvPr/>
        </p:nvSpPr>
        <p:spPr>
          <a:xfrm>
            <a:off x="5983284" y="26258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364645-C5AC-EF8B-857A-52B8A5FD48D8}"/>
              </a:ext>
            </a:extLst>
          </p:cNvPr>
          <p:cNvSpPr/>
          <p:nvPr/>
        </p:nvSpPr>
        <p:spPr>
          <a:xfrm>
            <a:off x="6592301" y="26258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C13FD8-27E5-41A1-C7B5-21F091321630}"/>
              </a:ext>
            </a:extLst>
          </p:cNvPr>
          <p:cNvSpPr/>
          <p:nvPr/>
        </p:nvSpPr>
        <p:spPr>
          <a:xfrm>
            <a:off x="5982934" y="23216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44F50C-3CC5-07DE-DD05-02BA969C189A}"/>
              </a:ext>
            </a:extLst>
          </p:cNvPr>
          <p:cNvSpPr/>
          <p:nvPr/>
        </p:nvSpPr>
        <p:spPr>
          <a:xfrm>
            <a:off x="6592301" y="23216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0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DF62F-BD18-3FFE-156E-F4996086EDC8}"/>
              </a:ext>
            </a:extLst>
          </p:cNvPr>
          <p:cNvSpPr/>
          <p:nvPr/>
        </p:nvSpPr>
        <p:spPr>
          <a:xfrm>
            <a:off x="7434072" y="1395413"/>
            <a:ext cx="457200" cy="3657600"/>
          </a:xfrm>
          <a:prstGeom prst="rect">
            <a:avLst/>
          </a:prstGeom>
          <a:solidFill>
            <a:srgbClr val="D1D1D1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7667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0B79BF-9330-DA16-1FD4-025F943273E5}"/>
              </a:ext>
            </a:extLst>
          </p:cNvPr>
          <p:cNvSpPr/>
          <p:nvPr/>
        </p:nvSpPr>
        <p:spPr>
          <a:xfrm>
            <a:off x="5983634" y="2930147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F39EBA-9DF9-649C-93C3-091C81CC968C}"/>
              </a:ext>
            </a:extLst>
          </p:cNvPr>
          <p:cNvSpPr/>
          <p:nvPr/>
        </p:nvSpPr>
        <p:spPr>
          <a:xfrm>
            <a:off x="6287968" y="2930147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FE1EB7-6A04-76B3-942D-060E4FBF6C31}"/>
              </a:ext>
            </a:extLst>
          </p:cNvPr>
          <p:cNvSpPr/>
          <p:nvPr/>
        </p:nvSpPr>
        <p:spPr>
          <a:xfrm>
            <a:off x="6592651" y="2930147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B4C08-B155-1FF1-D7CF-654B3590650C}"/>
              </a:ext>
            </a:extLst>
          </p:cNvPr>
          <p:cNvSpPr/>
          <p:nvPr/>
        </p:nvSpPr>
        <p:spPr>
          <a:xfrm>
            <a:off x="5983284" y="2625886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364645-C5AC-EF8B-857A-52B8A5FD48D8}"/>
              </a:ext>
            </a:extLst>
          </p:cNvPr>
          <p:cNvSpPr/>
          <p:nvPr/>
        </p:nvSpPr>
        <p:spPr>
          <a:xfrm>
            <a:off x="6592301" y="2625886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C13FD8-27E5-41A1-C7B5-21F091321630}"/>
              </a:ext>
            </a:extLst>
          </p:cNvPr>
          <p:cNvSpPr/>
          <p:nvPr/>
        </p:nvSpPr>
        <p:spPr>
          <a:xfrm>
            <a:off x="5982934" y="2321625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44F50C-3CC5-07DE-DD05-02BA969C189A}"/>
              </a:ext>
            </a:extLst>
          </p:cNvPr>
          <p:cNvSpPr/>
          <p:nvPr/>
        </p:nvSpPr>
        <p:spPr>
          <a:xfrm>
            <a:off x="6592301" y="2321625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D7AD00-E084-3D79-ED02-DC314F93AD9B}"/>
              </a:ext>
            </a:extLst>
          </p:cNvPr>
          <p:cNvSpPr/>
          <p:nvPr/>
        </p:nvSpPr>
        <p:spPr>
          <a:xfrm>
            <a:off x="5983809" y="38445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2247A5-8B55-CE26-AEB1-A1F4808FFF68}"/>
              </a:ext>
            </a:extLst>
          </p:cNvPr>
          <p:cNvSpPr/>
          <p:nvPr/>
        </p:nvSpPr>
        <p:spPr>
          <a:xfrm>
            <a:off x="6288143" y="38445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0C8838-CDEE-BF5D-8C7B-C333BB30C8C0}"/>
              </a:ext>
            </a:extLst>
          </p:cNvPr>
          <p:cNvSpPr/>
          <p:nvPr/>
        </p:nvSpPr>
        <p:spPr>
          <a:xfrm>
            <a:off x="6592826" y="38445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A50EBB-E144-B1CA-0CFC-A977CE489D20}"/>
              </a:ext>
            </a:extLst>
          </p:cNvPr>
          <p:cNvSpPr/>
          <p:nvPr/>
        </p:nvSpPr>
        <p:spPr>
          <a:xfrm>
            <a:off x="5983459" y="35402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EC2FD5-8B13-5DC8-309B-C1235F48FFAB}"/>
              </a:ext>
            </a:extLst>
          </p:cNvPr>
          <p:cNvSpPr/>
          <p:nvPr/>
        </p:nvSpPr>
        <p:spPr>
          <a:xfrm>
            <a:off x="6592476" y="35402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198B44D-A074-F4FD-8794-8A309F27B88A}"/>
              </a:ext>
            </a:extLst>
          </p:cNvPr>
          <p:cNvSpPr/>
          <p:nvPr/>
        </p:nvSpPr>
        <p:spPr>
          <a:xfrm>
            <a:off x="5983109" y="32360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4A99776-D59E-A0AC-8339-2E9C766DFA5E}"/>
              </a:ext>
            </a:extLst>
          </p:cNvPr>
          <p:cNvSpPr/>
          <p:nvPr/>
        </p:nvSpPr>
        <p:spPr>
          <a:xfrm>
            <a:off x="6592476" y="32360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93D1437-0985-ACCD-7733-6F3FA60D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88137044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547817-2EC1-4959-3AC8-3A3F10483B21}"/>
              </a:ext>
            </a:extLst>
          </p:cNvPr>
          <p:cNvSpPr/>
          <p:nvPr/>
        </p:nvSpPr>
        <p:spPr>
          <a:xfrm>
            <a:off x="5983634" y="29301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5A62C1-039E-9E29-2832-DF7B4E63DB46}"/>
              </a:ext>
            </a:extLst>
          </p:cNvPr>
          <p:cNvSpPr/>
          <p:nvPr/>
        </p:nvSpPr>
        <p:spPr>
          <a:xfrm>
            <a:off x="6287968" y="29301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FF952-0205-9C1B-8A92-B700176BFE95}"/>
              </a:ext>
            </a:extLst>
          </p:cNvPr>
          <p:cNvSpPr/>
          <p:nvPr/>
        </p:nvSpPr>
        <p:spPr>
          <a:xfrm>
            <a:off x="6592651" y="29301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7AE949-669A-3D0F-3A3D-54A75621F816}"/>
              </a:ext>
            </a:extLst>
          </p:cNvPr>
          <p:cNvSpPr/>
          <p:nvPr/>
        </p:nvSpPr>
        <p:spPr>
          <a:xfrm>
            <a:off x="5983284" y="26258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D2CCE2-B539-C1F7-C09B-F2CC83BD6548}"/>
              </a:ext>
            </a:extLst>
          </p:cNvPr>
          <p:cNvSpPr/>
          <p:nvPr/>
        </p:nvSpPr>
        <p:spPr>
          <a:xfrm>
            <a:off x="6592301" y="26258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6BEB8C-8134-3294-61C6-986AE528F3FB}"/>
              </a:ext>
            </a:extLst>
          </p:cNvPr>
          <p:cNvSpPr/>
          <p:nvPr/>
        </p:nvSpPr>
        <p:spPr>
          <a:xfrm>
            <a:off x="5982934" y="23216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DE760E-48CE-29A6-26DB-423126E3C5BA}"/>
              </a:ext>
            </a:extLst>
          </p:cNvPr>
          <p:cNvSpPr/>
          <p:nvPr/>
        </p:nvSpPr>
        <p:spPr>
          <a:xfrm>
            <a:off x="6592301" y="23216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28FAEF-F4D7-1768-E96A-20DC86653B6E}"/>
              </a:ext>
            </a:extLst>
          </p:cNvPr>
          <p:cNvSpPr/>
          <p:nvPr/>
        </p:nvSpPr>
        <p:spPr>
          <a:xfrm>
            <a:off x="5983284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E9E037-8F54-5BED-7F5D-FADC1BE2F701}"/>
              </a:ext>
            </a:extLst>
          </p:cNvPr>
          <p:cNvSpPr/>
          <p:nvPr/>
        </p:nvSpPr>
        <p:spPr>
          <a:xfrm>
            <a:off x="6287618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B3A7BF-4C3B-38C9-5ABA-2313102787C6}"/>
              </a:ext>
            </a:extLst>
          </p:cNvPr>
          <p:cNvSpPr/>
          <p:nvPr/>
        </p:nvSpPr>
        <p:spPr>
          <a:xfrm>
            <a:off x="6592301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55D2D2-A290-40B9-B726-4FA145217353}"/>
              </a:ext>
            </a:extLst>
          </p:cNvPr>
          <p:cNvSpPr/>
          <p:nvPr/>
        </p:nvSpPr>
        <p:spPr>
          <a:xfrm>
            <a:off x="5982934" y="444985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E3F956-1641-C2D2-BDC8-B0D39D8F0DEE}"/>
              </a:ext>
            </a:extLst>
          </p:cNvPr>
          <p:cNvSpPr/>
          <p:nvPr/>
        </p:nvSpPr>
        <p:spPr>
          <a:xfrm>
            <a:off x="6591951" y="444985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62E500-BFE5-80B6-945E-0E07F645DF64}"/>
              </a:ext>
            </a:extLst>
          </p:cNvPr>
          <p:cNvSpPr/>
          <p:nvPr/>
        </p:nvSpPr>
        <p:spPr>
          <a:xfrm>
            <a:off x="5982584" y="414559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60C02A-A345-51C1-3E96-F30002C314C1}"/>
              </a:ext>
            </a:extLst>
          </p:cNvPr>
          <p:cNvSpPr/>
          <p:nvPr/>
        </p:nvSpPr>
        <p:spPr>
          <a:xfrm>
            <a:off x="6591951" y="414559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370B19-306F-41B8-C469-1EFE94573C4C}"/>
              </a:ext>
            </a:extLst>
          </p:cNvPr>
          <p:cNvSpPr/>
          <p:nvPr/>
        </p:nvSpPr>
        <p:spPr>
          <a:xfrm>
            <a:off x="5983809" y="3844547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68C5EB-8072-2440-7A06-B5174ABDDF38}"/>
              </a:ext>
            </a:extLst>
          </p:cNvPr>
          <p:cNvSpPr/>
          <p:nvPr/>
        </p:nvSpPr>
        <p:spPr>
          <a:xfrm>
            <a:off x="6288143" y="3844547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AD739E-DA6F-1382-650E-6AE67F20CB82}"/>
              </a:ext>
            </a:extLst>
          </p:cNvPr>
          <p:cNvSpPr/>
          <p:nvPr/>
        </p:nvSpPr>
        <p:spPr>
          <a:xfrm>
            <a:off x="6592826" y="3844547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2B03DB-690F-7C06-BBC1-8AC5CE2542AE}"/>
              </a:ext>
            </a:extLst>
          </p:cNvPr>
          <p:cNvSpPr/>
          <p:nvPr/>
        </p:nvSpPr>
        <p:spPr>
          <a:xfrm>
            <a:off x="5983459" y="3540286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69D86D-70B7-CF89-7F57-FB59F42BF3EA}"/>
              </a:ext>
            </a:extLst>
          </p:cNvPr>
          <p:cNvSpPr/>
          <p:nvPr/>
        </p:nvSpPr>
        <p:spPr>
          <a:xfrm>
            <a:off x="6592476" y="3540286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6744E1-0BB2-15FC-63FE-B0C30BA0C8E7}"/>
              </a:ext>
            </a:extLst>
          </p:cNvPr>
          <p:cNvSpPr/>
          <p:nvPr/>
        </p:nvSpPr>
        <p:spPr>
          <a:xfrm>
            <a:off x="5983109" y="3236025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0E9A88-40AE-0DE5-368C-8797FB5A6671}"/>
              </a:ext>
            </a:extLst>
          </p:cNvPr>
          <p:cNvSpPr/>
          <p:nvPr/>
        </p:nvSpPr>
        <p:spPr>
          <a:xfrm>
            <a:off x="6592476" y="3236025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C5EF75-F5DF-6259-811C-EBE03B58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9523093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547817-2EC1-4959-3AC8-3A3F10483B21}"/>
              </a:ext>
            </a:extLst>
          </p:cNvPr>
          <p:cNvSpPr/>
          <p:nvPr/>
        </p:nvSpPr>
        <p:spPr>
          <a:xfrm>
            <a:off x="5983634" y="29301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5A62C1-039E-9E29-2832-DF7B4E63DB46}"/>
              </a:ext>
            </a:extLst>
          </p:cNvPr>
          <p:cNvSpPr/>
          <p:nvPr/>
        </p:nvSpPr>
        <p:spPr>
          <a:xfrm>
            <a:off x="6287968" y="29301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FF952-0205-9C1B-8A92-B700176BFE95}"/>
              </a:ext>
            </a:extLst>
          </p:cNvPr>
          <p:cNvSpPr/>
          <p:nvPr/>
        </p:nvSpPr>
        <p:spPr>
          <a:xfrm>
            <a:off x="6592651" y="29301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7AE949-669A-3D0F-3A3D-54A75621F816}"/>
              </a:ext>
            </a:extLst>
          </p:cNvPr>
          <p:cNvSpPr/>
          <p:nvPr/>
        </p:nvSpPr>
        <p:spPr>
          <a:xfrm>
            <a:off x="5983284" y="26258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D2CCE2-B539-C1F7-C09B-F2CC83BD6548}"/>
              </a:ext>
            </a:extLst>
          </p:cNvPr>
          <p:cNvSpPr/>
          <p:nvPr/>
        </p:nvSpPr>
        <p:spPr>
          <a:xfrm>
            <a:off x="6592301" y="26258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6BEB8C-8134-3294-61C6-986AE528F3FB}"/>
              </a:ext>
            </a:extLst>
          </p:cNvPr>
          <p:cNvSpPr/>
          <p:nvPr/>
        </p:nvSpPr>
        <p:spPr>
          <a:xfrm>
            <a:off x="5982934" y="23216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DE760E-48CE-29A6-26DB-423126E3C5BA}"/>
              </a:ext>
            </a:extLst>
          </p:cNvPr>
          <p:cNvSpPr/>
          <p:nvPr/>
        </p:nvSpPr>
        <p:spPr>
          <a:xfrm>
            <a:off x="6592301" y="23216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28FAEF-F4D7-1768-E96A-20DC86653B6E}"/>
              </a:ext>
            </a:extLst>
          </p:cNvPr>
          <p:cNvSpPr/>
          <p:nvPr/>
        </p:nvSpPr>
        <p:spPr>
          <a:xfrm>
            <a:off x="5983284" y="4754112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E9E037-8F54-5BED-7F5D-FADC1BE2F701}"/>
              </a:ext>
            </a:extLst>
          </p:cNvPr>
          <p:cNvSpPr/>
          <p:nvPr/>
        </p:nvSpPr>
        <p:spPr>
          <a:xfrm>
            <a:off x="6287618" y="4754112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B3A7BF-4C3B-38C9-5ABA-2313102787C6}"/>
              </a:ext>
            </a:extLst>
          </p:cNvPr>
          <p:cNvSpPr/>
          <p:nvPr/>
        </p:nvSpPr>
        <p:spPr>
          <a:xfrm>
            <a:off x="6592301" y="4754112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55D2D2-A290-40B9-B726-4FA145217353}"/>
              </a:ext>
            </a:extLst>
          </p:cNvPr>
          <p:cNvSpPr/>
          <p:nvPr/>
        </p:nvSpPr>
        <p:spPr>
          <a:xfrm>
            <a:off x="5982934" y="4449851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E3F956-1641-C2D2-BDC8-B0D39D8F0DEE}"/>
              </a:ext>
            </a:extLst>
          </p:cNvPr>
          <p:cNvSpPr/>
          <p:nvPr/>
        </p:nvSpPr>
        <p:spPr>
          <a:xfrm>
            <a:off x="6591951" y="4449851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62E500-BFE5-80B6-945E-0E07F645DF64}"/>
              </a:ext>
            </a:extLst>
          </p:cNvPr>
          <p:cNvSpPr/>
          <p:nvPr/>
        </p:nvSpPr>
        <p:spPr>
          <a:xfrm>
            <a:off x="5982584" y="4145590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60C02A-A345-51C1-3E96-F30002C314C1}"/>
              </a:ext>
            </a:extLst>
          </p:cNvPr>
          <p:cNvSpPr/>
          <p:nvPr/>
        </p:nvSpPr>
        <p:spPr>
          <a:xfrm>
            <a:off x="6591951" y="4145590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370B19-306F-41B8-C469-1EFE94573C4C}"/>
              </a:ext>
            </a:extLst>
          </p:cNvPr>
          <p:cNvSpPr/>
          <p:nvPr/>
        </p:nvSpPr>
        <p:spPr>
          <a:xfrm>
            <a:off x="5983809" y="38445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68C5EB-8072-2440-7A06-B5174ABDDF38}"/>
              </a:ext>
            </a:extLst>
          </p:cNvPr>
          <p:cNvSpPr/>
          <p:nvPr/>
        </p:nvSpPr>
        <p:spPr>
          <a:xfrm>
            <a:off x="6288143" y="38445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AD739E-DA6F-1382-650E-6AE67F20CB82}"/>
              </a:ext>
            </a:extLst>
          </p:cNvPr>
          <p:cNvSpPr/>
          <p:nvPr/>
        </p:nvSpPr>
        <p:spPr>
          <a:xfrm>
            <a:off x="6592826" y="38445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2B03DB-690F-7C06-BBC1-8AC5CE2542AE}"/>
              </a:ext>
            </a:extLst>
          </p:cNvPr>
          <p:cNvSpPr/>
          <p:nvPr/>
        </p:nvSpPr>
        <p:spPr>
          <a:xfrm>
            <a:off x="5983459" y="35402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69D86D-70B7-CF89-7F57-FB59F42BF3EA}"/>
              </a:ext>
            </a:extLst>
          </p:cNvPr>
          <p:cNvSpPr/>
          <p:nvPr/>
        </p:nvSpPr>
        <p:spPr>
          <a:xfrm>
            <a:off x="6592476" y="35402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6744E1-0BB2-15FC-63FE-B0C30BA0C8E7}"/>
              </a:ext>
            </a:extLst>
          </p:cNvPr>
          <p:cNvSpPr/>
          <p:nvPr/>
        </p:nvSpPr>
        <p:spPr>
          <a:xfrm>
            <a:off x="5983109" y="32360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0E9A88-40AE-0DE5-368C-8797FB5A6671}"/>
              </a:ext>
            </a:extLst>
          </p:cNvPr>
          <p:cNvSpPr/>
          <p:nvPr/>
        </p:nvSpPr>
        <p:spPr>
          <a:xfrm>
            <a:off x="6592476" y="32360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7F56E9-DA9B-65C4-58B5-CDEBF2ED0794}"/>
              </a:ext>
            </a:extLst>
          </p:cNvPr>
          <p:cNvSpPr/>
          <p:nvPr/>
        </p:nvSpPr>
        <p:spPr>
          <a:xfrm>
            <a:off x="6896994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B560EF-EBFF-7C7F-5A6F-67263AAB6B2D}"/>
              </a:ext>
            </a:extLst>
          </p:cNvPr>
          <p:cNvSpPr/>
          <p:nvPr/>
        </p:nvSpPr>
        <p:spPr>
          <a:xfrm>
            <a:off x="7201328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CB1988C-66FE-35FA-1FF2-DA423AAF2346}"/>
              </a:ext>
            </a:extLst>
          </p:cNvPr>
          <p:cNvSpPr/>
          <p:nvPr/>
        </p:nvSpPr>
        <p:spPr>
          <a:xfrm>
            <a:off x="7506011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E949D54-3020-7F34-51FC-F8F36E050560}"/>
              </a:ext>
            </a:extLst>
          </p:cNvPr>
          <p:cNvSpPr/>
          <p:nvPr/>
        </p:nvSpPr>
        <p:spPr>
          <a:xfrm>
            <a:off x="6896644" y="444985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CC19978-D6FA-CD69-9008-0529BB54FC36}"/>
              </a:ext>
            </a:extLst>
          </p:cNvPr>
          <p:cNvSpPr/>
          <p:nvPr/>
        </p:nvSpPr>
        <p:spPr>
          <a:xfrm>
            <a:off x="7505661" y="444985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96314E5-AEA8-B7AF-50B8-23B72F097B89}"/>
              </a:ext>
            </a:extLst>
          </p:cNvPr>
          <p:cNvSpPr/>
          <p:nvPr/>
        </p:nvSpPr>
        <p:spPr>
          <a:xfrm>
            <a:off x="6896294" y="414559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E88F2A2-19AD-835F-5646-191D315AC3EB}"/>
              </a:ext>
            </a:extLst>
          </p:cNvPr>
          <p:cNvSpPr/>
          <p:nvPr/>
        </p:nvSpPr>
        <p:spPr>
          <a:xfrm>
            <a:off x="7505661" y="414559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335196-F40A-23EF-7C0F-0E16C41C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64893672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547817-2EC1-4959-3AC8-3A3F10483B21}"/>
              </a:ext>
            </a:extLst>
          </p:cNvPr>
          <p:cNvSpPr/>
          <p:nvPr/>
        </p:nvSpPr>
        <p:spPr>
          <a:xfrm>
            <a:off x="5983634" y="29301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5A62C1-039E-9E29-2832-DF7B4E63DB46}"/>
              </a:ext>
            </a:extLst>
          </p:cNvPr>
          <p:cNvSpPr/>
          <p:nvPr/>
        </p:nvSpPr>
        <p:spPr>
          <a:xfrm>
            <a:off x="6287968" y="29301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FF952-0205-9C1B-8A92-B700176BFE95}"/>
              </a:ext>
            </a:extLst>
          </p:cNvPr>
          <p:cNvSpPr/>
          <p:nvPr/>
        </p:nvSpPr>
        <p:spPr>
          <a:xfrm>
            <a:off x="6592651" y="29301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7AE949-669A-3D0F-3A3D-54A75621F816}"/>
              </a:ext>
            </a:extLst>
          </p:cNvPr>
          <p:cNvSpPr/>
          <p:nvPr/>
        </p:nvSpPr>
        <p:spPr>
          <a:xfrm>
            <a:off x="5983284" y="26258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D2CCE2-B539-C1F7-C09B-F2CC83BD6548}"/>
              </a:ext>
            </a:extLst>
          </p:cNvPr>
          <p:cNvSpPr/>
          <p:nvPr/>
        </p:nvSpPr>
        <p:spPr>
          <a:xfrm>
            <a:off x="6592301" y="26258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6BEB8C-8134-3294-61C6-986AE528F3FB}"/>
              </a:ext>
            </a:extLst>
          </p:cNvPr>
          <p:cNvSpPr/>
          <p:nvPr/>
        </p:nvSpPr>
        <p:spPr>
          <a:xfrm>
            <a:off x="5982934" y="23216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DE760E-48CE-29A6-26DB-423126E3C5BA}"/>
              </a:ext>
            </a:extLst>
          </p:cNvPr>
          <p:cNvSpPr/>
          <p:nvPr/>
        </p:nvSpPr>
        <p:spPr>
          <a:xfrm>
            <a:off x="6592301" y="23216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28FAEF-F4D7-1768-E96A-20DC86653B6E}"/>
              </a:ext>
            </a:extLst>
          </p:cNvPr>
          <p:cNvSpPr/>
          <p:nvPr/>
        </p:nvSpPr>
        <p:spPr>
          <a:xfrm>
            <a:off x="5983284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E9E037-8F54-5BED-7F5D-FADC1BE2F701}"/>
              </a:ext>
            </a:extLst>
          </p:cNvPr>
          <p:cNvSpPr/>
          <p:nvPr/>
        </p:nvSpPr>
        <p:spPr>
          <a:xfrm>
            <a:off x="6287618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B3A7BF-4C3B-38C9-5ABA-2313102787C6}"/>
              </a:ext>
            </a:extLst>
          </p:cNvPr>
          <p:cNvSpPr/>
          <p:nvPr/>
        </p:nvSpPr>
        <p:spPr>
          <a:xfrm>
            <a:off x="6592301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55D2D2-A290-40B9-B726-4FA145217353}"/>
              </a:ext>
            </a:extLst>
          </p:cNvPr>
          <p:cNvSpPr/>
          <p:nvPr/>
        </p:nvSpPr>
        <p:spPr>
          <a:xfrm>
            <a:off x="5982934" y="444985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E3F956-1641-C2D2-BDC8-B0D39D8F0DEE}"/>
              </a:ext>
            </a:extLst>
          </p:cNvPr>
          <p:cNvSpPr/>
          <p:nvPr/>
        </p:nvSpPr>
        <p:spPr>
          <a:xfrm>
            <a:off x="6591951" y="444985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62E500-BFE5-80B6-945E-0E07F645DF64}"/>
              </a:ext>
            </a:extLst>
          </p:cNvPr>
          <p:cNvSpPr/>
          <p:nvPr/>
        </p:nvSpPr>
        <p:spPr>
          <a:xfrm>
            <a:off x="5982584" y="414559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60C02A-A345-51C1-3E96-F30002C314C1}"/>
              </a:ext>
            </a:extLst>
          </p:cNvPr>
          <p:cNvSpPr/>
          <p:nvPr/>
        </p:nvSpPr>
        <p:spPr>
          <a:xfrm>
            <a:off x="6591951" y="414559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370B19-306F-41B8-C469-1EFE94573C4C}"/>
              </a:ext>
            </a:extLst>
          </p:cNvPr>
          <p:cNvSpPr/>
          <p:nvPr/>
        </p:nvSpPr>
        <p:spPr>
          <a:xfrm>
            <a:off x="5983809" y="38445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68C5EB-8072-2440-7A06-B5174ABDDF38}"/>
              </a:ext>
            </a:extLst>
          </p:cNvPr>
          <p:cNvSpPr/>
          <p:nvPr/>
        </p:nvSpPr>
        <p:spPr>
          <a:xfrm>
            <a:off x="6288143" y="38445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AD739E-DA6F-1382-650E-6AE67F20CB82}"/>
              </a:ext>
            </a:extLst>
          </p:cNvPr>
          <p:cNvSpPr/>
          <p:nvPr/>
        </p:nvSpPr>
        <p:spPr>
          <a:xfrm>
            <a:off x="6592826" y="38445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2B03DB-690F-7C06-BBC1-8AC5CE2542AE}"/>
              </a:ext>
            </a:extLst>
          </p:cNvPr>
          <p:cNvSpPr/>
          <p:nvPr/>
        </p:nvSpPr>
        <p:spPr>
          <a:xfrm>
            <a:off x="5983459" y="35402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69D86D-70B7-CF89-7F57-FB59F42BF3EA}"/>
              </a:ext>
            </a:extLst>
          </p:cNvPr>
          <p:cNvSpPr/>
          <p:nvPr/>
        </p:nvSpPr>
        <p:spPr>
          <a:xfrm>
            <a:off x="6592476" y="35402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6744E1-0BB2-15FC-63FE-B0C30BA0C8E7}"/>
              </a:ext>
            </a:extLst>
          </p:cNvPr>
          <p:cNvSpPr/>
          <p:nvPr/>
        </p:nvSpPr>
        <p:spPr>
          <a:xfrm>
            <a:off x="5983109" y="32360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0E9A88-40AE-0DE5-368C-8797FB5A6671}"/>
              </a:ext>
            </a:extLst>
          </p:cNvPr>
          <p:cNvSpPr/>
          <p:nvPr/>
        </p:nvSpPr>
        <p:spPr>
          <a:xfrm>
            <a:off x="6592476" y="32360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7F56E9-DA9B-65C4-58B5-CDEBF2ED0794}"/>
              </a:ext>
            </a:extLst>
          </p:cNvPr>
          <p:cNvSpPr/>
          <p:nvPr/>
        </p:nvSpPr>
        <p:spPr>
          <a:xfrm>
            <a:off x="6896994" y="4754112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B560EF-EBFF-7C7F-5A6F-67263AAB6B2D}"/>
              </a:ext>
            </a:extLst>
          </p:cNvPr>
          <p:cNvSpPr/>
          <p:nvPr/>
        </p:nvSpPr>
        <p:spPr>
          <a:xfrm>
            <a:off x="7201328" y="4754112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CB1988C-66FE-35FA-1FF2-DA423AAF2346}"/>
              </a:ext>
            </a:extLst>
          </p:cNvPr>
          <p:cNvSpPr/>
          <p:nvPr/>
        </p:nvSpPr>
        <p:spPr>
          <a:xfrm>
            <a:off x="7506011" y="4754112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E949D54-3020-7F34-51FC-F8F36E050560}"/>
              </a:ext>
            </a:extLst>
          </p:cNvPr>
          <p:cNvSpPr/>
          <p:nvPr/>
        </p:nvSpPr>
        <p:spPr>
          <a:xfrm>
            <a:off x="6896644" y="4449851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CC19978-D6FA-CD69-9008-0529BB54FC36}"/>
              </a:ext>
            </a:extLst>
          </p:cNvPr>
          <p:cNvSpPr/>
          <p:nvPr/>
        </p:nvSpPr>
        <p:spPr>
          <a:xfrm>
            <a:off x="7505661" y="4449851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96314E5-AEA8-B7AF-50B8-23B72F097B89}"/>
              </a:ext>
            </a:extLst>
          </p:cNvPr>
          <p:cNvSpPr/>
          <p:nvPr/>
        </p:nvSpPr>
        <p:spPr>
          <a:xfrm>
            <a:off x="6896294" y="4145590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E88F2A2-19AD-835F-5646-191D315AC3EB}"/>
              </a:ext>
            </a:extLst>
          </p:cNvPr>
          <p:cNvSpPr/>
          <p:nvPr/>
        </p:nvSpPr>
        <p:spPr>
          <a:xfrm>
            <a:off x="7505661" y="4145590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DB76F65-FEC5-3E32-4B7F-4AE4F3E32F12}"/>
              </a:ext>
            </a:extLst>
          </p:cNvPr>
          <p:cNvSpPr/>
          <p:nvPr/>
        </p:nvSpPr>
        <p:spPr>
          <a:xfrm>
            <a:off x="7810695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D856EBE-3109-B9BF-D5F4-F008F8CB1592}"/>
              </a:ext>
            </a:extLst>
          </p:cNvPr>
          <p:cNvSpPr/>
          <p:nvPr/>
        </p:nvSpPr>
        <p:spPr>
          <a:xfrm>
            <a:off x="8115029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D14D413-8306-9598-8D7A-FEDFFA830676}"/>
              </a:ext>
            </a:extLst>
          </p:cNvPr>
          <p:cNvSpPr/>
          <p:nvPr/>
        </p:nvSpPr>
        <p:spPr>
          <a:xfrm>
            <a:off x="8419712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4EB6CF-C7E3-2D7F-EFFE-D51AD44A8A70}"/>
              </a:ext>
            </a:extLst>
          </p:cNvPr>
          <p:cNvSpPr/>
          <p:nvPr/>
        </p:nvSpPr>
        <p:spPr>
          <a:xfrm>
            <a:off x="7810345" y="444985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CF05179-135C-1386-12EF-B417F87D6EE3}"/>
              </a:ext>
            </a:extLst>
          </p:cNvPr>
          <p:cNvSpPr/>
          <p:nvPr/>
        </p:nvSpPr>
        <p:spPr>
          <a:xfrm>
            <a:off x="8419362" y="444985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9F96744-2AA7-3BA3-DB2A-3FAEF39FCE6A}"/>
              </a:ext>
            </a:extLst>
          </p:cNvPr>
          <p:cNvSpPr/>
          <p:nvPr/>
        </p:nvSpPr>
        <p:spPr>
          <a:xfrm>
            <a:off x="7809995" y="414559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7F0759E-216A-0BC7-0C6D-C3A92017E815}"/>
              </a:ext>
            </a:extLst>
          </p:cNvPr>
          <p:cNvSpPr/>
          <p:nvPr/>
        </p:nvSpPr>
        <p:spPr>
          <a:xfrm>
            <a:off x="8419362" y="414559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B9627D-C0F2-1B30-CB51-F48ACBF6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22488453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547817-2EC1-4959-3AC8-3A3F10483B21}"/>
              </a:ext>
            </a:extLst>
          </p:cNvPr>
          <p:cNvSpPr/>
          <p:nvPr/>
        </p:nvSpPr>
        <p:spPr>
          <a:xfrm>
            <a:off x="5983634" y="29301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5A62C1-039E-9E29-2832-DF7B4E63DB46}"/>
              </a:ext>
            </a:extLst>
          </p:cNvPr>
          <p:cNvSpPr/>
          <p:nvPr/>
        </p:nvSpPr>
        <p:spPr>
          <a:xfrm>
            <a:off x="6287968" y="29301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FF952-0205-9C1B-8A92-B700176BFE95}"/>
              </a:ext>
            </a:extLst>
          </p:cNvPr>
          <p:cNvSpPr/>
          <p:nvPr/>
        </p:nvSpPr>
        <p:spPr>
          <a:xfrm>
            <a:off x="6592651" y="29301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7AE949-669A-3D0F-3A3D-54A75621F816}"/>
              </a:ext>
            </a:extLst>
          </p:cNvPr>
          <p:cNvSpPr/>
          <p:nvPr/>
        </p:nvSpPr>
        <p:spPr>
          <a:xfrm>
            <a:off x="5983284" y="26258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D2CCE2-B539-C1F7-C09B-F2CC83BD6548}"/>
              </a:ext>
            </a:extLst>
          </p:cNvPr>
          <p:cNvSpPr/>
          <p:nvPr/>
        </p:nvSpPr>
        <p:spPr>
          <a:xfrm>
            <a:off x="6592301" y="26258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6BEB8C-8134-3294-61C6-986AE528F3FB}"/>
              </a:ext>
            </a:extLst>
          </p:cNvPr>
          <p:cNvSpPr/>
          <p:nvPr/>
        </p:nvSpPr>
        <p:spPr>
          <a:xfrm>
            <a:off x="5982934" y="23216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DE760E-48CE-29A6-26DB-423126E3C5BA}"/>
              </a:ext>
            </a:extLst>
          </p:cNvPr>
          <p:cNvSpPr/>
          <p:nvPr/>
        </p:nvSpPr>
        <p:spPr>
          <a:xfrm>
            <a:off x="6592301" y="23216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28FAEF-F4D7-1768-E96A-20DC86653B6E}"/>
              </a:ext>
            </a:extLst>
          </p:cNvPr>
          <p:cNvSpPr/>
          <p:nvPr/>
        </p:nvSpPr>
        <p:spPr>
          <a:xfrm>
            <a:off x="5983284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E9E037-8F54-5BED-7F5D-FADC1BE2F701}"/>
              </a:ext>
            </a:extLst>
          </p:cNvPr>
          <p:cNvSpPr/>
          <p:nvPr/>
        </p:nvSpPr>
        <p:spPr>
          <a:xfrm>
            <a:off x="6287618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B3A7BF-4C3B-38C9-5ABA-2313102787C6}"/>
              </a:ext>
            </a:extLst>
          </p:cNvPr>
          <p:cNvSpPr/>
          <p:nvPr/>
        </p:nvSpPr>
        <p:spPr>
          <a:xfrm>
            <a:off x="6592301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55D2D2-A290-40B9-B726-4FA145217353}"/>
              </a:ext>
            </a:extLst>
          </p:cNvPr>
          <p:cNvSpPr/>
          <p:nvPr/>
        </p:nvSpPr>
        <p:spPr>
          <a:xfrm>
            <a:off x="5982934" y="444985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E3F956-1641-C2D2-BDC8-B0D39D8F0DEE}"/>
              </a:ext>
            </a:extLst>
          </p:cNvPr>
          <p:cNvSpPr/>
          <p:nvPr/>
        </p:nvSpPr>
        <p:spPr>
          <a:xfrm>
            <a:off x="6591951" y="444985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62E500-BFE5-80B6-945E-0E07F645DF64}"/>
              </a:ext>
            </a:extLst>
          </p:cNvPr>
          <p:cNvSpPr/>
          <p:nvPr/>
        </p:nvSpPr>
        <p:spPr>
          <a:xfrm>
            <a:off x="5982584" y="414559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60C02A-A345-51C1-3E96-F30002C314C1}"/>
              </a:ext>
            </a:extLst>
          </p:cNvPr>
          <p:cNvSpPr/>
          <p:nvPr/>
        </p:nvSpPr>
        <p:spPr>
          <a:xfrm>
            <a:off x="6591951" y="414559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370B19-306F-41B8-C469-1EFE94573C4C}"/>
              </a:ext>
            </a:extLst>
          </p:cNvPr>
          <p:cNvSpPr/>
          <p:nvPr/>
        </p:nvSpPr>
        <p:spPr>
          <a:xfrm>
            <a:off x="5983809" y="38445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68C5EB-8072-2440-7A06-B5174ABDDF38}"/>
              </a:ext>
            </a:extLst>
          </p:cNvPr>
          <p:cNvSpPr/>
          <p:nvPr/>
        </p:nvSpPr>
        <p:spPr>
          <a:xfrm>
            <a:off x="6288143" y="38445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AD739E-DA6F-1382-650E-6AE67F20CB82}"/>
              </a:ext>
            </a:extLst>
          </p:cNvPr>
          <p:cNvSpPr/>
          <p:nvPr/>
        </p:nvSpPr>
        <p:spPr>
          <a:xfrm>
            <a:off x="6592826" y="38445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2B03DB-690F-7C06-BBC1-8AC5CE2542AE}"/>
              </a:ext>
            </a:extLst>
          </p:cNvPr>
          <p:cNvSpPr/>
          <p:nvPr/>
        </p:nvSpPr>
        <p:spPr>
          <a:xfrm>
            <a:off x="5983459" y="35402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69D86D-70B7-CF89-7F57-FB59F42BF3EA}"/>
              </a:ext>
            </a:extLst>
          </p:cNvPr>
          <p:cNvSpPr/>
          <p:nvPr/>
        </p:nvSpPr>
        <p:spPr>
          <a:xfrm>
            <a:off x="6592476" y="35402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6744E1-0BB2-15FC-63FE-B0C30BA0C8E7}"/>
              </a:ext>
            </a:extLst>
          </p:cNvPr>
          <p:cNvSpPr/>
          <p:nvPr/>
        </p:nvSpPr>
        <p:spPr>
          <a:xfrm>
            <a:off x="5983109" y="32360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0E9A88-40AE-0DE5-368C-8797FB5A6671}"/>
              </a:ext>
            </a:extLst>
          </p:cNvPr>
          <p:cNvSpPr/>
          <p:nvPr/>
        </p:nvSpPr>
        <p:spPr>
          <a:xfrm>
            <a:off x="6592476" y="32360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7F56E9-DA9B-65C4-58B5-CDEBF2ED0794}"/>
              </a:ext>
            </a:extLst>
          </p:cNvPr>
          <p:cNvSpPr/>
          <p:nvPr/>
        </p:nvSpPr>
        <p:spPr>
          <a:xfrm>
            <a:off x="6896994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B560EF-EBFF-7C7F-5A6F-67263AAB6B2D}"/>
              </a:ext>
            </a:extLst>
          </p:cNvPr>
          <p:cNvSpPr/>
          <p:nvPr/>
        </p:nvSpPr>
        <p:spPr>
          <a:xfrm>
            <a:off x="7201328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CB1988C-66FE-35FA-1FF2-DA423AAF2346}"/>
              </a:ext>
            </a:extLst>
          </p:cNvPr>
          <p:cNvSpPr/>
          <p:nvPr/>
        </p:nvSpPr>
        <p:spPr>
          <a:xfrm>
            <a:off x="7506011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E949D54-3020-7F34-51FC-F8F36E050560}"/>
              </a:ext>
            </a:extLst>
          </p:cNvPr>
          <p:cNvSpPr/>
          <p:nvPr/>
        </p:nvSpPr>
        <p:spPr>
          <a:xfrm>
            <a:off x="6896644" y="444985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CC19978-D6FA-CD69-9008-0529BB54FC36}"/>
              </a:ext>
            </a:extLst>
          </p:cNvPr>
          <p:cNvSpPr/>
          <p:nvPr/>
        </p:nvSpPr>
        <p:spPr>
          <a:xfrm>
            <a:off x="7505661" y="444985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96314E5-AEA8-B7AF-50B8-23B72F097B89}"/>
              </a:ext>
            </a:extLst>
          </p:cNvPr>
          <p:cNvSpPr/>
          <p:nvPr/>
        </p:nvSpPr>
        <p:spPr>
          <a:xfrm>
            <a:off x="6896294" y="414559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E88F2A2-19AD-835F-5646-191D315AC3EB}"/>
              </a:ext>
            </a:extLst>
          </p:cNvPr>
          <p:cNvSpPr/>
          <p:nvPr/>
        </p:nvSpPr>
        <p:spPr>
          <a:xfrm>
            <a:off x="7505661" y="414559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DB76F65-FEC5-3E32-4B7F-4AE4F3E32F12}"/>
              </a:ext>
            </a:extLst>
          </p:cNvPr>
          <p:cNvSpPr/>
          <p:nvPr/>
        </p:nvSpPr>
        <p:spPr>
          <a:xfrm>
            <a:off x="7810695" y="4754112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D856EBE-3109-B9BF-D5F4-F008F8CB1592}"/>
              </a:ext>
            </a:extLst>
          </p:cNvPr>
          <p:cNvSpPr/>
          <p:nvPr/>
        </p:nvSpPr>
        <p:spPr>
          <a:xfrm>
            <a:off x="8115029" y="4754112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D14D413-8306-9598-8D7A-FEDFFA830676}"/>
              </a:ext>
            </a:extLst>
          </p:cNvPr>
          <p:cNvSpPr/>
          <p:nvPr/>
        </p:nvSpPr>
        <p:spPr>
          <a:xfrm>
            <a:off x="8419712" y="4754112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4EB6CF-C7E3-2D7F-EFFE-D51AD44A8A70}"/>
              </a:ext>
            </a:extLst>
          </p:cNvPr>
          <p:cNvSpPr/>
          <p:nvPr/>
        </p:nvSpPr>
        <p:spPr>
          <a:xfrm>
            <a:off x="7810345" y="4449851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CF05179-135C-1386-12EF-B417F87D6EE3}"/>
              </a:ext>
            </a:extLst>
          </p:cNvPr>
          <p:cNvSpPr/>
          <p:nvPr/>
        </p:nvSpPr>
        <p:spPr>
          <a:xfrm>
            <a:off x="8419362" y="4449851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9F96744-2AA7-3BA3-DB2A-3FAEF39FCE6A}"/>
              </a:ext>
            </a:extLst>
          </p:cNvPr>
          <p:cNvSpPr/>
          <p:nvPr/>
        </p:nvSpPr>
        <p:spPr>
          <a:xfrm>
            <a:off x="7809995" y="4145590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7F0759E-216A-0BC7-0C6D-C3A92017E815}"/>
              </a:ext>
            </a:extLst>
          </p:cNvPr>
          <p:cNvSpPr/>
          <p:nvPr/>
        </p:nvSpPr>
        <p:spPr>
          <a:xfrm>
            <a:off x="8419362" y="4145590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6EBA8E6-78F5-49A0-54E6-C4900725EF71}"/>
              </a:ext>
            </a:extLst>
          </p:cNvPr>
          <p:cNvSpPr/>
          <p:nvPr/>
        </p:nvSpPr>
        <p:spPr>
          <a:xfrm>
            <a:off x="7810345" y="3838904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E2BD3FB-6094-14C9-A7B1-03DEACE33C3C}"/>
              </a:ext>
            </a:extLst>
          </p:cNvPr>
          <p:cNvSpPr/>
          <p:nvPr/>
        </p:nvSpPr>
        <p:spPr>
          <a:xfrm>
            <a:off x="8114679" y="3838904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1E4B820-D97D-19DE-E83A-3A0D3E412ACD}"/>
              </a:ext>
            </a:extLst>
          </p:cNvPr>
          <p:cNvSpPr/>
          <p:nvPr/>
        </p:nvSpPr>
        <p:spPr>
          <a:xfrm>
            <a:off x="8419362" y="3838904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1E1691C-FC39-51CC-46AD-849F89231224}"/>
              </a:ext>
            </a:extLst>
          </p:cNvPr>
          <p:cNvSpPr/>
          <p:nvPr/>
        </p:nvSpPr>
        <p:spPr>
          <a:xfrm>
            <a:off x="7809995" y="3534643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8662C77-B03B-4037-485D-0BEB49E321C6}"/>
              </a:ext>
            </a:extLst>
          </p:cNvPr>
          <p:cNvSpPr/>
          <p:nvPr/>
        </p:nvSpPr>
        <p:spPr>
          <a:xfrm>
            <a:off x="8419012" y="3534643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DEAEB91-F8B0-B8F4-21D4-7C2A3EF3E5C3}"/>
              </a:ext>
            </a:extLst>
          </p:cNvPr>
          <p:cNvSpPr/>
          <p:nvPr/>
        </p:nvSpPr>
        <p:spPr>
          <a:xfrm>
            <a:off x="7809645" y="323038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3FFE2F6-F571-5CE0-7870-9897B8546C57}"/>
              </a:ext>
            </a:extLst>
          </p:cNvPr>
          <p:cNvSpPr/>
          <p:nvPr/>
        </p:nvSpPr>
        <p:spPr>
          <a:xfrm>
            <a:off x="8419012" y="323038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4F1AF6-8219-B736-AAD6-499EAA5E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95950227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547817-2EC1-4959-3AC8-3A3F10483B21}"/>
              </a:ext>
            </a:extLst>
          </p:cNvPr>
          <p:cNvSpPr/>
          <p:nvPr/>
        </p:nvSpPr>
        <p:spPr>
          <a:xfrm>
            <a:off x="5983634" y="29301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5A62C1-039E-9E29-2832-DF7B4E63DB46}"/>
              </a:ext>
            </a:extLst>
          </p:cNvPr>
          <p:cNvSpPr/>
          <p:nvPr/>
        </p:nvSpPr>
        <p:spPr>
          <a:xfrm>
            <a:off x="6287968" y="29301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FF952-0205-9C1B-8A92-B700176BFE95}"/>
              </a:ext>
            </a:extLst>
          </p:cNvPr>
          <p:cNvSpPr/>
          <p:nvPr/>
        </p:nvSpPr>
        <p:spPr>
          <a:xfrm>
            <a:off x="6592651" y="29301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7AE949-669A-3D0F-3A3D-54A75621F816}"/>
              </a:ext>
            </a:extLst>
          </p:cNvPr>
          <p:cNvSpPr/>
          <p:nvPr/>
        </p:nvSpPr>
        <p:spPr>
          <a:xfrm>
            <a:off x="5983284" y="26258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D2CCE2-B539-C1F7-C09B-F2CC83BD6548}"/>
              </a:ext>
            </a:extLst>
          </p:cNvPr>
          <p:cNvSpPr/>
          <p:nvPr/>
        </p:nvSpPr>
        <p:spPr>
          <a:xfrm>
            <a:off x="6592301" y="26258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6BEB8C-8134-3294-61C6-986AE528F3FB}"/>
              </a:ext>
            </a:extLst>
          </p:cNvPr>
          <p:cNvSpPr/>
          <p:nvPr/>
        </p:nvSpPr>
        <p:spPr>
          <a:xfrm>
            <a:off x="5982934" y="23216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DE760E-48CE-29A6-26DB-423126E3C5BA}"/>
              </a:ext>
            </a:extLst>
          </p:cNvPr>
          <p:cNvSpPr/>
          <p:nvPr/>
        </p:nvSpPr>
        <p:spPr>
          <a:xfrm>
            <a:off x="6592301" y="23216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28FAEF-F4D7-1768-E96A-20DC86653B6E}"/>
              </a:ext>
            </a:extLst>
          </p:cNvPr>
          <p:cNvSpPr/>
          <p:nvPr/>
        </p:nvSpPr>
        <p:spPr>
          <a:xfrm>
            <a:off x="5983284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E9E037-8F54-5BED-7F5D-FADC1BE2F701}"/>
              </a:ext>
            </a:extLst>
          </p:cNvPr>
          <p:cNvSpPr/>
          <p:nvPr/>
        </p:nvSpPr>
        <p:spPr>
          <a:xfrm>
            <a:off x="6287618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B3A7BF-4C3B-38C9-5ABA-2313102787C6}"/>
              </a:ext>
            </a:extLst>
          </p:cNvPr>
          <p:cNvSpPr/>
          <p:nvPr/>
        </p:nvSpPr>
        <p:spPr>
          <a:xfrm>
            <a:off x="6592301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55D2D2-A290-40B9-B726-4FA145217353}"/>
              </a:ext>
            </a:extLst>
          </p:cNvPr>
          <p:cNvSpPr/>
          <p:nvPr/>
        </p:nvSpPr>
        <p:spPr>
          <a:xfrm>
            <a:off x="5982934" y="444985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E3F956-1641-C2D2-BDC8-B0D39D8F0DEE}"/>
              </a:ext>
            </a:extLst>
          </p:cNvPr>
          <p:cNvSpPr/>
          <p:nvPr/>
        </p:nvSpPr>
        <p:spPr>
          <a:xfrm>
            <a:off x="6591951" y="444985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62E500-BFE5-80B6-945E-0E07F645DF64}"/>
              </a:ext>
            </a:extLst>
          </p:cNvPr>
          <p:cNvSpPr/>
          <p:nvPr/>
        </p:nvSpPr>
        <p:spPr>
          <a:xfrm>
            <a:off x="5982584" y="414559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60C02A-A345-51C1-3E96-F30002C314C1}"/>
              </a:ext>
            </a:extLst>
          </p:cNvPr>
          <p:cNvSpPr/>
          <p:nvPr/>
        </p:nvSpPr>
        <p:spPr>
          <a:xfrm>
            <a:off x="6591951" y="414559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370B19-306F-41B8-C469-1EFE94573C4C}"/>
              </a:ext>
            </a:extLst>
          </p:cNvPr>
          <p:cNvSpPr/>
          <p:nvPr/>
        </p:nvSpPr>
        <p:spPr>
          <a:xfrm>
            <a:off x="5983809" y="38445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68C5EB-8072-2440-7A06-B5174ABDDF38}"/>
              </a:ext>
            </a:extLst>
          </p:cNvPr>
          <p:cNvSpPr/>
          <p:nvPr/>
        </p:nvSpPr>
        <p:spPr>
          <a:xfrm>
            <a:off x="6288143" y="38445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AD739E-DA6F-1382-650E-6AE67F20CB82}"/>
              </a:ext>
            </a:extLst>
          </p:cNvPr>
          <p:cNvSpPr/>
          <p:nvPr/>
        </p:nvSpPr>
        <p:spPr>
          <a:xfrm>
            <a:off x="6592826" y="384454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2B03DB-690F-7C06-BBC1-8AC5CE2542AE}"/>
              </a:ext>
            </a:extLst>
          </p:cNvPr>
          <p:cNvSpPr/>
          <p:nvPr/>
        </p:nvSpPr>
        <p:spPr>
          <a:xfrm>
            <a:off x="5983459" y="35402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69D86D-70B7-CF89-7F57-FB59F42BF3EA}"/>
              </a:ext>
            </a:extLst>
          </p:cNvPr>
          <p:cNvSpPr/>
          <p:nvPr/>
        </p:nvSpPr>
        <p:spPr>
          <a:xfrm>
            <a:off x="6592476" y="3540286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6744E1-0BB2-15FC-63FE-B0C30BA0C8E7}"/>
              </a:ext>
            </a:extLst>
          </p:cNvPr>
          <p:cNvSpPr/>
          <p:nvPr/>
        </p:nvSpPr>
        <p:spPr>
          <a:xfrm>
            <a:off x="5983109" y="32360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0E9A88-40AE-0DE5-368C-8797FB5A6671}"/>
              </a:ext>
            </a:extLst>
          </p:cNvPr>
          <p:cNvSpPr/>
          <p:nvPr/>
        </p:nvSpPr>
        <p:spPr>
          <a:xfrm>
            <a:off x="6592476" y="323602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7F56E9-DA9B-65C4-58B5-CDEBF2ED0794}"/>
              </a:ext>
            </a:extLst>
          </p:cNvPr>
          <p:cNvSpPr/>
          <p:nvPr/>
        </p:nvSpPr>
        <p:spPr>
          <a:xfrm>
            <a:off x="6896994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B560EF-EBFF-7C7F-5A6F-67263AAB6B2D}"/>
              </a:ext>
            </a:extLst>
          </p:cNvPr>
          <p:cNvSpPr/>
          <p:nvPr/>
        </p:nvSpPr>
        <p:spPr>
          <a:xfrm>
            <a:off x="7201328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CB1988C-66FE-35FA-1FF2-DA423AAF2346}"/>
              </a:ext>
            </a:extLst>
          </p:cNvPr>
          <p:cNvSpPr/>
          <p:nvPr/>
        </p:nvSpPr>
        <p:spPr>
          <a:xfrm>
            <a:off x="7506011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E949D54-3020-7F34-51FC-F8F36E050560}"/>
              </a:ext>
            </a:extLst>
          </p:cNvPr>
          <p:cNvSpPr/>
          <p:nvPr/>
        </p:nvSpPr>
        <p:spPr>
          <a:xfrm>
            <a:off x="6896644" y="444985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CC19978-D6FA-CD69-9008-0529BB54FC36}"/>
              </a:ext>
            </a:extLst>
          </p:cNvPr>
          <p:cNvSpPr/>
          <p:nvPr/>
        </p:nvSpPr>
        <p:spPr>
          <a:xfrm>
            <a:off x="7505661" y="444985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96314E5-AEA8-B7AF-50B8-23B72F097B89}"/>
              </a:ext>
            </a:extLst>
          </p:cNvPr>
          <p:cNvSpPr/>
          <p:nvPr/>
        </p:nvSpPr>
        <p:spPr>
          <a:xfrm>
            <a:off x="6896294" y="414559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E88F2A2-19AD-835F-5646-191D315AC3EB}"/>
              </a:ext>
            </a:extLst>
          </p:cNvPr>
          <p:cNvSpPr/>
          <p:nvPr/>
        </p:nvSpPr>
        <p:spPr>
          <a:xfrm>
            <a:off x="7505661" y="414559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DB76F65-FEC5-3E32-4B7F-4AE4F3E32F12}"/>
              </a:ext>
            </a:extLst>
          </p:cNvPr>
          <p:cNvSpPr/>
          <p:nvPr/>
        </p:nvSpPr>
        <p:spPr>
          <a:xfrm>
            <a:off x="7810695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D856EBE-3109-B9BF-D5F4-F008F8CB1592}"/>
              </a:ext>
            </a:extLst>
          </p:cNvPr>
          <p:cNvSpPr/>
          <p:nvPr/>
        </p:nvSpPr>
        <p:spPr>
          <a:xfrm>
            <a:off x="8115029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D14D413-8306-9598-8D7A-FEDFFA830676}"/>
              </a:ext>
            </a:extLst>
          </p:cNvPr>
          <p:cNvSpPr/>
          <p:nvPr/>
        </p:nvSpPr>
        <p:spPr>
          <a:xfrm>
            <a:off x="8419712" y="475411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4EB6CF-C7E3-2D7F-EFFE-D51AD44A8A70}"/>
              </a:ext>
            </a:extLst>
          </p:cNvPr>
          <p:cNvSpPr/>
          <p:nvPr/>
        </p:nvSpPr>
        <p:spPr>
          <a:xfrm>
            <a:off x="7810345" y="444985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CF05179-135C-1386-12EF-B417F87D6EE3}"/>
              </a:ext>
            </a:extLst>
          </p:cNvPr>
          <p:cNvSpPr/>
          <p:nvPr/>
        </p:nvSpPr>
        <p:spPr>
          <a:xfrm>
            <a:off x="8419362" y="444985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9F96744-2AA7-3BA3-DB2A-3FAEF39FCE6A}"/>
              </a:ext>
            </a:extLst>
          </p:cNvPr>
          <p:cNvSpPr/>
          <p:nvPr/>
        </p:nvSpPr>
        <p:spPr>
          <a:xfrm>
            <a:off x="7809995" y="414559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7F0759E-216A-0BC7-0C6D-C3A92017E815}"/>
              </a:ext>
            </a:extLst>
          </p:cNvPr>
          <p:cNvSpPr/>
          <p:nvPr/>
        </p:nvSpPr>
        <p:spPr>
          <a:xfrm>
            <a:off x="8419362" y="414559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6EBA8E6-78F5-49A0-54E6-C4900725EF71}"/>
              </a:ext>
            </a:extLst>
          </p:cNvPr>
          <p:cNvSpPr/>
          <p:nvPr/>
        </p:nvSpPr>
        <p:spPr>
          <a:xfrm>
            <a:off x="7810345" y="3838904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E2BD3FB-6094-14C9-A7B1-03DEACE33C3C}"/>
              </a:ext>
            </a:extLst>
          </p:cNvPr>
          <p:cNvSpPr/>
          <p:nvPr/>
        </p:nvSpPr>
        <p:spPr>
          <a:xfrm>
            <a:off x="8114679" y="3838904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1E4B820-D97D-19DE-E83A-3A0D3E412ACD}"/>
              </a:ext>
            </a:extLst>
          </p:cNvPr>
          <p:cNvSpPr/>
          <p:nvPr/>
        </p:nvSpPr>
        <p:spPr>
          <a:xfrm>
            <a:off x="8419362" y="3838904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1E1691C-FC39-51CC-46AD-849F89231224}"/>
              </a:ext>
            </a:extLst>
          </p:cNvPr>
          <p:cNvSpPr/>
          <p:nvPr/>
        </p:nvSpPr>
        <p:spPr>
          <a:xfrm>
            <a:off x="7809995" y="3534643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8662C77-B03B-4037-485D-0BEB49E321C6}"/>
              </a:ext>
            </a:extLst>
          </p:cNvPr>
          <p:cNvSpPr/>
          <p:nvPr/>
        </p:nvSpPr>
        <p:spPr>
          <a:xfrm>
            <a:off x="8419012" y="3534643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DEAEB91-F8B0-B8F4-21D4-7C2A3EF3E5C3}"/>
              </a:ext>
            </a:extLst>
          </p:cNvPr>
          <p:cNvSpPr/>
          <p:nvPr/>
        </p:nvSpPr>
        <p:spPr>
          <a:xfrm>
            <a:off x="7809645" y="3230382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3FFE2F6-F571-5CE0-7870-9897B8546C57}"/>
              </a:ext>
            </a:extLst>
          </p:cNvPr>
          <p:cNvSpPr/>
          <p:nvPr/>
        </p:nvSpPr>
        <p:spPr>
          <a:xfrm>
            <a:off x="8419012" y="3230382"/>
            <a:ext cx="304683" cy="305878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8BBB68F-02D1-0338-C780-47B344D7C527}"/>
              </a:ext>
            </a:extLst>
          </p:cNvPr>
          <p:cNvSpPr/>
          <p:nvPr/>
        </p:nvSpPr>
        <p:spPr>
          <a:xfrm>
            <a:off x="7809995" y="292329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ADA8666-E34B-1509-10FD-0D274973C6D9}"/>
              </a:ext>
            </a:extLst>
          </p:cNvPr>
          <p:cNvSpPr/>
          <p:nvPr/>
        </p:nvSpPr>
        <p:spPr>
          <a:xfrm>
            <a:off x="8114329" y="292329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6EFAFFE-8F5A-162C-A30B-5F10ED3FFFDE}"/>
              </a:ext>
            </a:extLst>
          </p:cNvPr>
          <p:cNvSpPr/>
          <p:nvPr/>
        </p:nvSpPr>
        <p:spPr>
          <a:xfrm>
            <a:off x="8419012" y="292329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49278D3-4928-BC06-703C-2B10DFCDD17A}"/>
              </a:ext>
            </a:extLst>
          </p:cNvPr>
          <p:cNvSpPr/>
          <p:nvPr/>
        </p:nvSpPr>
        <p:spPr>
          <a:xfrm>
            <a:off x="7809645" y="261903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43EC095-5AA3-267C-BAA6-488493F92F62}"/>
              </a:ext>
            </a:extLst>
          </p:cNvPr>
          <p:cNvSpPr/>
          <p:nvPr/>
        </p:nvSpPr>
        <p:spPr>
          <a:xfrm>
            <a:off x="8418662" y="261903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4E858C7-0CF7-0E0D-9C72-F7B1BF0547E4}"/>
              </a:ext>
            </a:extLst>
          </p:cNvPr>
          <p:cNvSpPr/>
          <p:nvPr/>
        </p:nvSpPr>
        <p:spPr>
          <a:xfrm>
            <a:off x="7809295" y="231477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70896FB-9521-82F4-0257-B804FA53B9F3}"/>
              </a:ext>
            </a:extLst>
          </p:cNvPr>
          <p:cNvSpPr/>
          <p:nvPr/>
        </p:nvSpPr>
        <p:spPr>
          <a:xfrm>
            <a:off x="8418662" y="231477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748FBC-75B5-886E-F706-DEB0D598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04277737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7CAD8B2-1066-DEC5-A9BD-E35A9AD1F2E4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015BB7-0489-4A49-A643-C614D79AB357}"/>
              </a:ext>
            </a:extLst>
          </p:cNvPr>
          <p:cNvSpPr/>
          <p:nvPr/>
        </p:nvSpPr>
        <p:spPr>
          <a:xfrm>
            <a:off x="2263088" y="32408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B0E39AA-9F7E-90A7-DF98-580BF6856184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EEA43CB-BB15-EC06-9DFF-CEBD18E0D56C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B5E96D6-0ECC-1D07-1CD3-30CFBE1E2055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8B7FC0-468E-9010-D47B-FCA91A68153B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3BFF25-B7B7-F6C2-1B42-B55FFBFD9A1E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BA560E1-2C0F-9026-3303-8F827A8457EB}"/>
              </a:ext>
            </a:extLst>
          </p:cNvPr>
          <p:cNvGrpSpPr/>
          <p:nvPr/>
        </p:nvGrpSpPr>
        <p:grpSpPr>
          <a:xfrm>
            <a:off x="5982584" y="2326460"/>
            <a:ext cx="914400" cy="914400"/>
            <a:chOff x="6094949" y="2321625"/>
            <a:chExt cx="2744252" cy="273353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3B9459C-5B9C-DD8B-D83C-A3781932BD3A}"/>
                </a:ext>
              </a:extLst>
            </p:cNvPr>
            <p:cNvSpPr/>
            <p:nvPr/>
          </p:nvSpPr>
          <p:spPr>
            <a:xfrm>
              <a:off x="6097051" y="414075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4554431-3089-608A-E99F-5E564408BA9D}"/>
                </a:ext>
              </a:extLst>
            </p:cNvPr>
            <p:cNvSpPr/>
            <p:nvPr/>
          </p:nvSpPr>
          <p:spPr>
            <a:xfrm>
              <a:off x="7008826" y="323602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7CC5283-FA60-91FC-E443-0F4CEF7FF905}"/>
                </a:ext>
              </a:extLst>
            </p:cNvPr>
            <p:cNvSpPr/>
            <p:nvPr/>
          </p:nvSpPr>
          <p:spPr>
            <a:xfrm>
              <a:off x="7924801" y="414075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B5DC3AB-A2D5-E6D5-35F1-C0E7BEC210A0}"/>
                </a:ext>
              </a:extLst>
            </p:cNvPr>
            <p:cNvSpPr/>
            <p:nvPr/>
          </p:nvSpPr>
          <p:spPr>
            <a:xfrm>
              <a:off x="6096000" y="323119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E0295E3-B9F9-1F08-A598-DEA5E8F2AAC9}"/>
                </a:ext>
              </a:extLst>
            </p:cNvPr>
            <p:cNvSpPr/>
            <p:nvPr/>
          </p:nvSpPr>
          <p:spPr>
            <a:xfrm>
              <a:off x="7923751" y="323119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E8FF406-8454-6B6E-F949-54B2B0F3BC78}"/>
                </a:ext>
              </a:extLst>
            </p:cNvPr>
            <p:cNvSpPr/>
            <p:nvPr/>
          </p:nvSpPr>
          <p:spPr>
            <a:xfrm>
              <a:off x="6094949" y="2321625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FF84E1B-8D5B-35A4-BCFC-403132BC50AA}"/>
                </a:ext>
              </a:extLst>
            </p:cNvPr>
            <p:cNvSpPr/>
            <p:nvPr/>
          </p:nvSpPr>
          <p:spPr>
            <a:xfrm>
              <a:off x="7923751" y="232162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CE0BBB6C-6269-6CCD-F5A9-2A8D72E3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87111389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7CAD8B2-1066-DEC5-A9BD-E35A9AD1F2E4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015BB7-0489-4A49-A643-C614D79AB357}"/>
              </a:ext>
            </a:extLst>
          </p:cNvPr>
          <p:cNvSpPr/>
          <p:nvPr/>
        </p:nvSpPr>
        <p:spPr>
          <a:xfrm>
            <a:off x="2263088" y="32408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B0E39AA-9F7E-90A7-DF98-580BF6856184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EEA43CB-BB15-EC06-9DFF-CEBD18E0D56C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B5E96D6-0ECC-1D07-1CD3-30CFBE1E2055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8B7FC0-468E-9010-D47B-FCA91A68153B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3BFF25-B7B7-F6C2-1B42-B55FFBFD9A1E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3B9459C-5B9C-DD8B-D83C-A3781932BD3A}"/>
              </a:ext>
            </a:extLst>
          </p:cNvPr>
          <p:cNvSpPr/>
          <p:nvPr/>
        </p:nvSpPr>
        <p:spPr>
          <a:xfrm>
            <a:off x="5983284" y="2934982"/>
            <a:ext cx="304683" cy="305878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4554431-3089-608A-E99F-5E564408BA9D}"/>
              </a:ext>
            </a:extLst>
          </p:cNvPr>
          <p:cNvSpPr/>
          <p:nvPr/>
        </p:nvSpPr>
        <p:spPr>
          <a:xfrm>
            <a:off x="6287093" y="2632338"/>
            <a:ext cx="304683" cy="305878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7CC5283-FA60-91FC-E443-0F4CEF7FF905}"/>
              </a:ext>
            </a:extLst>
          </p:cNvPr>
          <p:cNvSpPr/>
          <p:nvPr/>
        </p:nvSpPr>
        <p:spPr>
          <a:xfrm>
            <a:off x="6592301" y="2934982"/>
            <a:ext cx="304683" cy="305878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B5DC3AB-A2D5-E6D5-35F1-C0E7BEC210A0}"/>
              </a:ext>
            </a:extLst>
          </p:cNvPr>
          <p:cNvSpPr/>
          <p:nvPr/>
        </p:nvSpPr>
        <p:spPr>
          <a:xfrm>
            <a:off x="5982934" y="2630721"/>
            <a:ext cx="304683" cy="305878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E0295E3-B9F9-1F08-A598-DEA5E8F2AAC9}"/>
              </a:ext>
            </a:extLst>
          </p:cNvPr>
          <p:cNvSpPr/>
          <p:nvPr/>
        </p:nvSpPr>
        <p:spPr>
          <a:xfrm>
            <a:off x="6591951" y="2630721"/>
            <a:ext cx="304683" cy="305878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E8FF406-8454-6B6E-F949-54B2B0F3BC78}"/>
              </a:ext>
            </a:extLst>
          </p:cNvPr>
          <p:cNvSpPr/>
          <p:nvPr/>
        </p:nvSpPr>
        <p:spPr>
          <a:xfrm>
            <a:off x="5982584" y="2326460"/>
            <a:ext cx="304683" cy="305878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FF84E1B-8D5B-35A4-BCFC-403132BC50AA}"/>
              </a:ext>
            </a:extLst>
          </p:cNvPr>
          <p:cNvSpPr/>
          <p:nvPr/>
        </p:nvSpPr>
        <p:spPr>
          <a:xfrm>
            <a:off x="6591951" y="2326460"/>
            <a:ext cx="304683" cy="305878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5E7CA29-E7F5-D69B-624B-3C39E3F20F54}"/>
              </a:ext>
            </a:extLst>
          </p:cNvPr>
          <p:cNvSpPr/>
          <p:nvPr/>
        </p:nvSpPr>
        <p:spPr>
          <a:xfrm>
            <a:off x="5982934" y="384938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5F52234-25AA-4AA2-E755-BDFA8E4A0E8C}"/>
              </a:ext>
            </a:extLst>
          </p:cNvPr>
          <p:cNvSpPr/>
          <p:nvPr/>
        </p:nvSpPr>
        <p:spPr>
          <a:xfrm>
            <a:off x="6286743" y="3546738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3BF3ACE-3152-93E1-BEE1-1B7E9D77DE39}"/>
              </a:ext>
            </a:extLst>
          </p:cNvPr>
          <p:cNvSpPr/>
          <p:nvPr/>
        </p:nvSpPr>
        <p:spPr>
          <a:xfrm>
            <a:off x="6591951" y="384938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E99A2C8-1D02-B798-741C-10B7152093B4}"/>
              </a:ext>
            </a:extLst>
          </p:cNvPr>
          <p:cNvSpPr/>
          <p:nvPr/>
        </p:nvSpPr>
        <p:spPr>
          <a:xfrm>
            <a:off x="5982584" y="354512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F51BD2E-FA38-C8D5-CA5C-E84128526826}"/>
              </a:ext>
            </a:extLst>
          </p:cNvPr>
          <p:cNvSpPr/>
          <p:nvPr/>
        </p:nvSpPr>
        <p:spPr>
          <a:xfrm>
            <a:off x="6591601" y="354512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F308CFC-612D-DA5F-5E2A-62B5916646D7}"/>
              </a:ext>
            </a:extLst>
          </p:cNvPr>
          <p:cNvSpPr/>
          <p:nvPr/>
        </p:nvSpPr>
        <p:spPr>
          <a:xfrm>
            <a:off x="5982234" y="3240860"/>
            <a:ext cx="304683" cy="305878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24CAA0-71E4-ED37-9EAC-997AABEF2486}"/>
              </a:ext>
            </a:extLst>
          </p:cNvPr>
          <p:cNvSpPr/>
          <p:nvPr/>
        </p:nvSpPr>
        <p:spPr>
          <a:xfrm>
            <a:off x="6591601" y="324086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A24C63-15D1-A01C-2000-A667D817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59629241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7CAD8B2-1066-DEC5-A9BD-E35A9AD1F2E4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015BB7-0489-4A49-A643-C614D79AB357}"/>
              </a:ext>
            </a:extLst>
          </p:cNvPr>
          <p:cNvSpPr/>
          <p:nvPr/>
        </p:nvSpPr>
        <p:spPr>
          <a:xfrm>
            <a:off x="2263088" y="32408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B0E39AA-9F7E-90A7-DF98-580BF6856184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EEA43CB-BB15-EC06-9DFF-CEBD18E0D56C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B5E96D6-0ECC-1D07-1CD3-30CFBE1E2055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8B7FC0-468E-9010-D47B-FCA91A68153B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3BFF25-B7B7-F6C2-1B42-B55FFBFD9A1E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3B9459C-5B9C-DD8B-D83C-A3781932BD3A}"/>
              </a:ext>
            </a:extLst>
          </p:cNvPr>
          <p:cNvSpPr/>
          <p:nvPr/>
        </p:nvSpPr>
        <p:spPr>
          <a:xfrm>
            <a:off x="5983284" y="293498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4554431-3089-608A-E99F-5E564408BA9D}"/>
              </a:ext>
            </a:extLst>
          </p:cNvPr>
          <p:cNvSpPr/>
          <p:nvPr/>
        </p:nvSpPr>
        <p:spPr>
          <a:xfrm>
            <a:off x="6287093" y="2632338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7CC5283-FA60-91FC-E443-0F4CEF7FF905}"/>
              </a:ext>
            </a:extLst>
          </p:cNvPr>
          <p:cNvSpPr/>
          <p:nvPr/>
        </p:nvSpPr>
        <p:spPr>
          <a:xfrm>
            <a:off x="6592301" y="2934982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B5DC3AB-A2D5-E6D5-35F1-C0E7BEC210A0}"/>
              </a:ext>
            </a:extLst>
          </p:cNvPr>
          <p:cNvSpPr/>
          <p:nvPr/>
        </p:nvSpPr>
        <p:spPr>
          <a:xfrm>
            <a:off x="5982934" y="263072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E0295E3-B9F9-1F08-A598-DEA5E8F2AAC9}"/>
              </a:ext>
            </a:extLst>
          </p:cNvPr>
          <p:cNvSpPr/>
          <p:nvPr/>
        </p:nvSpPr>
        <p:spPr>
          <a:xfrm>
            <a:off x="6591951" y="263072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E8FF406-8454-6B6E-F949-54B2B0F3BC78}"/>
              </a:ext>
            </a:extLst>
          </p:cNvPr>
          <p:cNvSpPr/>
          <p:nvPr/>
        </p:nvSpPr>
        <p:spPr>
          <a:xfrm>
            <a:off x="5982584" y="2326460"/>
            <a:ext cx="304683" cy="305878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FF84E1B-8D5B-35A4-BCFC-403132BC50AA}"/>
              </a:ext>
            </a:extLst>
          </p:cNvPr>
          <p:cNvSpPr/>
          <p:nvPr/>
        </p:nvSpPr>
        <p:spPr>
          <a:xfrm>
            <a:off x="6591951" y="2326460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5E7CA29-E7F5-D69B-624B-3C39E3F20F54}"/>
              </a:ext>
            </a:extLst>
          </p:cNvPr>
          <p:cNvSpPr/>
          <p:nvPr/>
        </p:nvSpPr>
        <p:spPr>
          <a:xfrm>
            <a:off x="5982934" y="3849382"/>
            <a:ext cx="304683" cy="305878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5F52234-25AA-4AA2-E755-BDFA8E4A0E8C}"/>
              </a:ext>
            </a:extLst>
          </p:cNvPr>
          <p:cNvSpPr/>
          <p:nvPr/>
        </p:nvSpPr>
        <p:spPr>
          <a:xfrm>
            <a:off x="6286743" y="3546738"/>
            <a:ext cx="304683" cy="305878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3BF3ACE-3152-93E1-BEE1-1B7E9D77DE39}"/>
              </a:ext>
            </a:extLst>
          </p:cNvPr>
          <p:cNvSpPr/>
          <p:nvPr/>
        </p:nvSpPr>
        <p:spPr>
          <a:xfrm>
            <a:off x="6591951" y="3849382"/>
            <a:ext cx="304683" cy="305878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E99A2C8-1D02-B798-741C-10B7152093B4}"/>
              </a:ext>
            </a:extLst>
          </p:cNvPr>
          <p:cNvSpPr/>
          <p:nvPr/>
        </p:nvSpPr>
        <p:spPr>
          <a:xfrm>
            <a:off x="5982584" y="3545121"/>
            <a:ext cx="304683" cy="305878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F51BD2E-FA38-C8D5-CA5C-E84128526826}"/>
              </a:ext>
            </a:extLst>
          </p:cNvPr>
          <p:cNvSpPr/>
          <p:nvPr/>
        </p:nvSpPr>
        <p:spPr>
          <a:xfrm>
            <a:off x="6591601" y="3545121"/>
            <a:ext cx="304683" cy="305878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F308CFC-612D-DA5F-5E2A-62B5916646D7}"/>
              </a:ext>
            </a:extLst>
          </p:cNvPr>
          <p:cNvSpPr/>
          <p:nvPr/>
        </p:nvSpPr>
        <p:spPr>
          <a:xfrm>
            <a:off x="5982234" y="3240860"/>
            <a:ext cx="304683" cy="305878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24CAA0-71E4-ED37-9EAC-997AABEF2486}"/>
              </a:ext>
            </a:extLst>
          </p:cNvPr>
          <p:cNvSpPr/>
          <p:nvPr/>
        </p:nvSpPr>
        <p:spPr>
          <a:xfrm>
            <a:off x="6591601" y="3240860"/>
            <a:ext cx="304683" cy="305878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E0471B7-EB28-D76B-24BB-41C005D166DF}"/>
              </a:ext>
            </a:extLst>
          </p:cNvPr>
          <p:cNvSpPr/>
          <p:nvPr/>
        </p:nvSpPr>
        <p:spPr>
          <a:xfrm>
            <a:off x="5982584" y="476216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1A9DACA-0347-C2E0-6863-D8618B360588}"/>
              </a:ext>
            </a:extLst>
          </p:cNvPr>
          <p:cNvSpPr/>
          <p:nvPr/>
        </p:nvSpPr>
        <p:spPr>
          <a:xfrm>
            <a:off x="6286393" y="4459521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BC5B6E1-F08F-BB9B-AFC4-88550E4E6C2B}"/>
              </a:ext>
            </a:extLst>
          </p:cNvPr>
          <p:cNvSpPr/>
          <p:nvPr/>
        </p:nvSpPr>
        <p:spPr>
          <a:xfrm>
            <a:off x="6591601" y="476216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07C09C7-A80F-8614-B4DE-9275D5BA33D5}"/>
              </a:ext>
            </a:extLst>
          </p:cNvPr>
          <p:cNvSpPr/>
          <p:nvPr/>
        </p:nvSpPr>
        <p:spPr>
          <a:xfrm>
            <a:off x="5982234" y="4457904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4585658-FF9A-67BF-68BC-48551DD029AB}"/>
              </a:ext>
            </a:extLst>
          </p:cNvPr>
          <p:cNvSpPr/>
          <p:nvPr/>
        </p:nvSpPr>
        <p:spPr>
          <a:xfrm>
            <a:off x="6591251" y="4457904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A235080-4CF3-FEC5-6933-CD22636F9B72}"/>
              </a:ext>
            </a:extLst>
          </p:cNvPr>
          <p:cNvSpPr/>
          <p:nvPr/>
        </p:nvSpPr>
        <p:spPr>
          <a:xfrm>
            <a:off x="5981884" y="4153643"/>
            <a:ext cx="304683" cy="305878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3C9E955-C680-AD96-8A99-902066CA4D8F}"/>
              </a:ext>
            </a:extLst>
          </p:cNvPr>
          <p:cNvSpPr/>
          <p:nvPr/>
        </p:nvSpPr>
        <p:spPr>
          <a:xfrm>
            <a:off x="6591251" y="4153643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C215A36-D1DE-6614-D64C-4026E2E9EE9C}"/>
              </a:ext>
            </a:extLst>
          </p:cNvPr>
          <p:cNvSpPr/>
          <p:nvPr/>
        </p:nvSpPr>
        <p:spPr>
          <a:xfrm>
            <a:off x="6895760" y="3850999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E76F3D5-5736-1B2E-5FDE-B1D871C94FCF}"/>
              </a:ext>
            </a:extLst>
          </p:cNvPr>
          <p:cNvSpPr/>
          <p:nvPr/>
        </p:nvSpPr>
        <p:spPr>
          <a:xfrm>
            <a:off x="7199569" y="3548355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C2DE676-F9C7-DE2D-A34C-7773CB94EB3C}"/>
              </a:ext>
            </a:extLst>
          </p:cNvPr>
          <p:cNvSpPr/>
          <p:nvPr/>
        </p:nvSpPr>
        <p:spPr>
          <a:xfrm>
            <a:off x="7504777" y="3850999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2DCD4D6-2AE2-03F9-D00D-EBD04EE21EAA}"/>
              </a:ext>
            </a:extLst>
          </p:cNvPr>
          <p:cNvSpPr/>
          <p:nvPr/>
        </p:nvSpPr>
        <p:spPr>
          <a:xfrm>
            <a:off x="6895410" y="3546738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1029A3B-562B-D2B8-CB08-A345456A6590}"/>
              </a:ext>
            </a:extLst>
          </p:cNvPr>
          <p:cNvSpPr/>
          <p:nvPr/>
        </p:nvSpPr>
        <p:spPr>
          <a:xfrm>
            <a:off x="7504427" y="3546738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0238C8F-A8F0-405D-EF6C-BAAEA097D196}"/>
              </a:ext>
            </a:extLst>
          </p:cNvPr>
          <p:cNvSpPr/>
          <p:nvPr/>
        </p:nvSpPr>
        <p:spPr>
          <a:xfrm>
            <a:off x="6895060" y="3242477"/>
            <a:ext cx="304683" cy="305878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9D032CA-4F2E-7B82-0906-2EFB1D444DB8}"/>
              </a:ext>
            </a:extLst>
          </p:cNvPr>
          <p:cNvSpPr/>
          <p:nvPr/>
        </p:nvSpPr>
        <p:spPr>
          <a:xfrm>
            <a:off x="7504427" y="3242477"/>
            <a:ext cx="304683" cy="3058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8B9AB6-8351-48EB-B950-24A6ADD5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47240621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7CAD8B2-1066-DEC5-A9BD-E35A9AD1F2E4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015BB7-0489-4A49-A643-C614D79AB357}"/>
              </a:ext>
            </a:extLst>
          </p:cNvPr>
          <p:cNvSpPr/>
          <p:nvPr/>
        </p:nvSpPr>
        <p:spPr>
          <a:xfrm>
            <a:off x="2263088" y="32408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B0E39AA-9F7E-90A7-DF98-580BF6856184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EEA43CB-BB15-EC06-9DFF-CEBD18E0D56C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B5E96D6-0ECC-1D07-1CD3-30CFBE1E2055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8B7FC0-468E-9010-D47B-FCA91A68153B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3BFF25-B7B7-F6C2-1B42-B55FFBFD9A1E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BA560E1-2C0F-9026-3303-8F827A8457EB}"/>
              </a:ext>
            </a:extLst>
          </p:cNvPr>
          <p:cNvGrpSpPr/>
          <p:nvPr/>
        </p:nvGrpSpPr>
        <p:grpSpPr>
          <a:xfrm>
            <a:off x="5982584" y="2326460"/>
            <a:ext cx="914400" cy="914400"/>
            <a:chOff x="6094949" y="2321625"/>
            <a:chExt cx="2744252" cy="273353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3B9459C-5B9C-DD8B-D83C-A3781932BD3A}"/>
                </a:ext>
              </a:extLst>
            </p:cNvPr>
            <p:cNvSpPr/>
            <p:nvPr/>
          </p:nvSpPr>
          <p:spPr>
            <a:xfrm>
              <a:off x="6097051" y="414075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4554431-3089-608A-E99F-5E564408BA9D}"/>
                </a:ext>
              </a:extLst>
            </p:cNvPr>
            <p:cNvSpPr/>
            <p:nvPr/>
          </p:nvSpPr>
          <p:spPr>
            <a:xfrm>
              <a:off x="7008826" y="323602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7CC5283-FA60-91FC-E443-0F4CEF7FF905}"/>
                </a:ext>
              </a:extLst>
            </p:cNvPr>
            <p:cNvSpPr/>
            <p:nvPr/>
          </p:nvSpPr>
          <p:spPr>
            <a:xfrm>
              <a:off x="7924801" y="414075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B5DC3AB-A2D5-E6D5-35F1-C0E7BEC210A0}"/>
                </a:ext>
              </a:extLst>
            </p:cNvPr>
            <p:cNvSpPr/>
            <p:nvPr/>
          </p:nvSpPr>
          <p:spPr>
            <a:xfrm>
              <a:off x="6096000" y="323119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E0295E3-B9F9-1F08-A598-DEA5E8F2AAC9}"/>
                </a:ext>
              </a:extLst>
            </p:cNvPr>
            <p:cNvSpPr/>
            <p:nvPr/>
          </p:nvSpPr>
          <p:spPr>
            <a:xfrm>
              <a:off x="7923751" y="323119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E8FF406-8454-6B6E-F949-54B2B0F3BC78}"/>
                </a:ext>
              </a:extLst>
            </p:cNvPr>
            <p:cNvSpPr/>
            <p:nvPr/>
          </p:nvSpPr>
          <p:spPr>
            <a:xfrm>
              <a:off x="6094949" y="2321625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FF84E1B-8D5B-35A4-BCFC-403132BC50AA}"/>
                </a:ext>
              </a:extLst>
            </p:cNvPr>
            <p:cNvSpPr/>
            <p:nvPr/>
          </p:nvSpPr>
          <p:spPr>
            <a:xfrm>
              <a:off x="7923751" y="232162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BF418AD-5842-ED5C-8E99-7E700F942A7B}"/>
              </a:ext>
            </a:extLst>
          </p:cNvPr>
          <p:cNvGrpSpPr/>
          <p:nvPr/>
        </p:nvGrpSpPr>
        <p:grpSpPr>
          <a:xfrm>
            <a:off x="5982234" y="3240860"/>
            <a:ext cx="914400" cy="914400"/>
            <a:chOff x="6094949" y="2321625"/>
            <a:chExt cx="2744252" cy="273353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5E7CA29-E7F5-D69B-624B-3C39E3F20F54}"/>
                </a:ext>
              </a:extLst>
            </p:cNvPr>
            <p:cNvSpPr/>
            <p:nvPr/>
          </p:nvSpPr>
          <p:spPr>
            <a:xfrm>
              <a:off x="6097051" y="414075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5F52234-25AA-4AA2-E755-BDFA8E4A0E8C}"/>
                </a:ext>
              </a:extLst>
            </p:cNvPr>
            <p:cNvSpPr/>
            <p:nvPr/>
          </p:nvSpPr>
          <p:spPr>
            <a:xfrm>
              <a:off x="7008826" y="323602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3BF3ACE-3152-93E1-BEE1-1B7E9D77DE39}"/>
                </a:ext>
              </a:extLst>
            </p:cNvPr>
            <p:cNvSpPr/>
            <p:nvPr/>
          </p:nvSpPr>
          <p:spPr>
            <a:xfrm>
              <a:off x="7924801" y="414075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E99A2C8-1D02-B798-741C-10B7152093B4}"/>
                </a:ext>
              </a:extLst>
            </p:cNvPr>
            <p:cNvSpPr/>
            <p:nvPr/>
          </p:nvSpPr>
          <p:spPr>
            <a:xfrm>
              <a:off x="6096000" y="323119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F51BD2E-FA38-C8D5-CA5C-E84128526826}"/>
                </a:ext>
              </a:extLst>
            </p:cNvPr>
            <p:cNvSpPr/>
            <p:nvPr/>
          </p:nvSpPr>
          <p:spPr>
            <a:xfrm>
              <a:off x="7923751" y="323119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F308CFC-612D-DA5F-5E2A-62B5916646D7}"/>
                </a:ext>
              </a:extLst>
            </p:cNvPr>
            <p:cNvSpPr/>
            <p:nvPr/>
          </p:nvSpPr>
          <p:spPr>
            <a:xfrm>
              <a:off x="6094949" y="2321625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E24CAA0-71E4-ED37-9EAC-997AABEF2486}"/>
                </a:ext>
              </a:extLst>
            </p:cNvPr>
            <p:cNvSpPr/>
            <p:nvPr/>
          </p:nvSpPr>
          <p:spPr>
            <a:xfrm>
              <a:off x="7923751" y="232162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79F224D-3DF1-C17E-F2EF-C63D6436A6A1}"/>
              </a:ext>
            </a:extLst>
          </p:cNvPr>
          <p:cNvGrpSpPr/>
          <p:nvPr/>
        </p:nvGrpSpPr>
        <p:grpSpPr>
          <a:xfrm>
            <a:off x="5981884" y="4153643"/>
            <a:ext cx="914400" cy="914400"/>
            <a:chOff x="6094949" y="2321625"/>
            <a:chExt cx="2744252" cy="273353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E0471B7-EB28-D76B-24BB-41C005D166DF}"/>
                </a:ext>
              </a:extLst>
            </p:cNvPr>
            <p:cNvSpPr/>
            <p:nvPr/>
          </p:nvSpPr>
          <p:spPr>
            <a:xfrm>
              <a:off x="6097051" y="414075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1A9DACA-0347-C2E0-6863-D8618B360588}"/>
                </a:ext>
              </a:extLst>
            </p:cNvPr>
            <p:cNvSpPr/>
            <p:nvPr/>
          </p:nvSpPr>
          <p:spPr>
            <a:xfrm>
              <a:off x="7008826" y="323602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BC5B6E1-F08F-BB9B-AFC4-88550E4E6C2B}"/>
                </a:ext>
              </a:extLst>
            </p:cNvPr>
            <p:cNvSpPr/>
            <p:nvPr/>
          </p:nvSpPr>
          <p:spPr>
            <a:xfrm>
              <a:off x="7924801" y="414075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07C09C7-A80F-8614-B4DE-9275D5BA33D5}"/>
                </a:ext>
              </a:extLst>
            </p:cNvPr>
            <p:cNvSpPr/>
            <p:nvPr/>
          </p:nvSpPr>
          <p:spPr>
            <a:xfrm>
              <a:off x="6096000" y="323119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4585658-FF9A-67BF-68BC-48551DD029AB}"/>
                </a:ext>
              </a:extLst>
            </p:cNvPr>
            <p:cNvSpPr/>
            <p:nvPr/>
          </p:nvSpPr>
          <p:spPr>
            <a:xfrm>
              <a:off x="7923751" y="323119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A235080-4CF3-FEC5-6933-CD22636F9B72}"/>
                </a:ext>
              </a:extLst>
            </p:cNvPr>
            <p:cNvSpPr/>
            <p:nvPr/>
          </p:nvSpPr>
          <p:spPr>
            <a:xfrm>
              <a:off x="6094949" y="2321625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3C9E955-C680-AD96-8A99-902066CA4D8F}"/>
                </a:ext>
              </a:extLst>
            </p:cNvPr>
            <p:cNvSpPr/>
            <p:nvPr/>
          </p:nvSpPr>
          <p:spPr>
            <a:xfrm>
              <a:off x="7923751" y="232162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A3E404A-98F9-D422-E83B-A367A406DEC5}"/>
              </a:ext>
            </a:extLst>
          </p:cNvPr>
          <p:cNvGrpSpPr/>
          <p:nvPr/>
        </p:nvGrpSpPr>
        <p:grpSpPr>
          <a:xfrm>
            <a:off x="6895060" y="3242477"/>
            <a:ext cx="914400" cy="914400"/>
            <a:chOff x="6094949" y="2321625"/>
            <a:chExt cx="2744252" cy="273353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C215A36-D1DE-6614-D64C-4026E2E9EE9C}"/>
                </a:ext>
              </a:extLst>
            </p:cNvPr>
            <p:cNvSpPr/>
            <p:nvPr/>
          </p:nvSpPr>
          <p:spPr>
            <a:xfrm>
              <a:off x="6097051" y="414075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CE76F3D5-5736-1B2E-5FDE-B1D871C94FCF}"/>
                </a:ext>
              </a:extLst>
            </p:cNvPr>
            <p:cNvSpPr/>
            <p:nvPr/>
          </p:nvSpPr>
          <p:spPr>
            <a:xfrm>
              <a:off x="7008826" y="323602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C2DE676-F9C7-DE2D-A34C-7773CB94EB3C}"/>
                </a:ext>
              </a:extLst>
            </p:cNvPr>
            <p:cNvSpPr/>
            <p:nvPr/>
          </p:nvSpPr>
          <p:spPr>
            <a:xfrm>
              <a:off x="7924801" y="414075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2DCD4D6-2AE2-03F9-D00D-EBD04EE21EAA}"/>
                </a:ext>
              </a:extLst>
            </p:cNvPr>
            <p:cNvSpPr/>
            <p:nvPr/>
          </p:nvSpPr>
          <p:spPr>
            <a:xfrm>
              <a:off x="6096000" y="323119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1029A3B-562B-D2B8-CB08-A345456A6590}"/>
                </a:ext>
              </a:extLst>
            </p:cNvPr>
            <p:cNvSpPr/>
            <p:nvPr/>
          </p:nvSpPr>
          <p:spPr>
            <a:xfrm>
              <a:off x="7923751" y="323119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0238C8F-A8F0-405D-EF6C-BAAEA097D196}"/>
                </a:ext>
              </a:extLst>
            </p:cNvPr>
            <p:cNvSpPr/>
            <p:nvPr/>
          </p:nvSpPr>
          <p:spPr>
            <a:xfrm>
              <a:off x="6094949" y="2321625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9D032CA-4F2E-7B82-0906-2EFB1D444DB8}"/>
                </a:ext>
              </a:extLst>
            </p:cNvPr>
            <p:cNvSpPr/>
            <p:nvPr/>
          </p:nvSpPr>
          <p:spPr>
            <a:xfrm>
              <a:off x="7923751" y="232162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53D8C11-6C18-CB85-832E-9043A3CDB0D2}"/>
              </a:ext>
            </a:extLst>
          </p:cNvPr>
          <p:cNvGrpSpPr/>
          <p:nvPr/>
        </p:nvGrpSpPr>
        <p:grpSpPr>
          <a:xfrm>
            <a:off x="7807187" y="3240233"/>
            <a:ext cx="914400" cy="914400"/>
            <a:chOff x="6094949" y="2321625"/>
            <a:chExt cx="2744252" cy="273353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BC54C6C-B7A0-6123-5C39-7D81C0051FFC}"/>
                </a:ext>
              </a:extLst>
            </p:cNvPr>
            <p:cNvSpPr/>
            <p:nvPr/>
          </p:nvSpPr>
          <p:spPr>
            <a:xfrm>
              <a:off x="6097051" y="414075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576C1A4-F5D9-1CF8-D87A-0A4AAD57E79B}"/>
                </a:ext>
              </a:extLst>
            </p:cNvPr>
            <p:cNvSpPr/>
            <p:nvPr/>
          </p:nvSpPr>
          <p:spPr>
            <a:xfrm>
              <a:off x="7008826" y="323602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009981F-1C95-0241-831D-2FFED6F9BD2D}"/>
                </a:ext>
              </a:extLst>
            </p:cNvPr>
            <p:cNvSpPr/>
            <p:nvPr/>
          </p:nvSpPr>
          <p:spPr>
            <a:xfrm>
              <a:off x="7924801" y="414075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3A7CE02-2234-9E0B-D830-9972EBAC51F6}"/>
                </a:ext>
              </a:extLst>
            </p:cNvPr>
            <p:cNvSpPr/>
            <p:nvPr/>
          </p:nvSpPr>
          <p:spPr>
            <a:xfrm>
              <a:off x="6096000" y="323119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ADBD12E-A3E7-77FF-347F-A693A162D1D2}"/>
                </a:ext>
              </a:extLst>
            </p:cNvPr>
            <p:cNvSpPr/>
            <p:nvPr/>
          </p:nvSpPr>
          <p:spPr>
            <a:xfrm>
              <a:off x="7923751" y="323119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ED0E29E-6F14-0C49-1BBE-8C2621598BE7}"/>
                </a:ext>
              </a:extLst>
            </p:cNvPr>
            <p:cNvSpPr/>
            <p:nvPr/>
          </p:nvSpPr>
          <p:spPr>
            <a:xfrm>
              <a:off x="6094949" y="2321625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92DE8C8-DE9D-8E6A-5BF2-F02B29028CF9}"/>
                </a:ext>
              </a:extLst>
            </p:cNvPr>
            <p:cNvSpPr/>
            <p:nvPr/>
          </p:nvSpPr>
          <p:spPr>
            <a:xfrm>
              <a:off x="7923751" y="232162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01C400D-AEE9-70C4-4CB6-009AF1EFDA11}"/>
              </a:ext>
            </a:extLst>
          </p:cNvPr>
          <p:cNvGrpSpPr/>
          <p:nvPr/>
        </p:nvGrpSpPr>
        <p:grpSpPr>
          <a:xfrm>
            <a:off x="7807187" y="2328077"/>
            <a:ext cx="914400" cy="914400"/>
            <a:chOff x="6094949" y="2321625"/>
            <a:chExt cx="2744252" cy="273353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4911C24-8E97-3619-D80F-23A5E6372FB2}"/>
                </a:ext>
              </a:extLst>
            </p:cNvPr>
            <p:cNvSpPr/>
            <p:nvPr/>
          </p:nvSpPr>
          <p:spPr>
            <a:xfrm>
              <a:off x="6097051" y="414075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1720E9A-8DBA-7D5E-EECD-523C654ADFA8}"/>
                </a:ext>
              </a:extLst>
            </p:cNvPr>
            <p:cNvSpPr/>
            <p:nvPr/>
          </p:nvSpPr>
          <p:spPr>
            <a:xfrm>
              <a:off x="7008826" y="323602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638A5C3-9F68-8414-8297-36D34D7927A0}"/>
                </a:ext>
              </a:extLst>
            </p:cNvPr>
            <p:cNvSpPr/>
            <p:nvPr/>
          </p:nvSpPr>
          <p:spPr>
            <a:xfrm>
              <a:off x="7924801" y="414075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DD0E6412-2A98-5334-3E40-64621878F22F}"/>
                </a:ext>
              </a:extLst>
            </p:cNvPr>
            <p:cNvSpPr/>
            <p:nvPr/>
          </p:nvSpPr>
          <p:spPr>
            <a:xfrm>
              <a:off x="6096000" y="323119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601ACCA-31FD-AA61-2EC7-0FA937E3AFC9}"/>
                </a:ext>
              </a:extLst>
            </p:cNvPr>
            <p:cNvSpPr/>
            <p:nvPr/>
          </p:nvSpPr>
          <p:spPr>
            <a:xfrm>
              <a:off x="7923751" y="323119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7A3A624-DC4F-5B44-A9FE-FEBA9A3BD9E7}"/>
                </a:ext>
              </a:extLst>
            </p:cNvPr>
            <p:cNvSpPr/>
            <p:nvPr/>
          </p:nvSpPr>
          <p:spPr>
            <a:xfrm>
              <a:off x="6094949" y="2321625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433324F7-0A2D-CB8C-B2B8-91F7144082B2}"/>
                </a:ext>
              </a:extLst>
            </p:cNvPr>
            <p:cNvSpPr/>
            <p:nvPr/>
          </p:nvSpPr>
          <p:spPr>
            <a:xfrm>
              <a:off x="7923751" y="232162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CDEB8B1-A4AC-4D2E-BF9B-CD86CA83DC52}"/>
              </a:ext>
            </a:extLst>
          </p:cNvPr>
          <p:cNvGrpSpPr/>
          <p:nvPr/>
        </p:nvGrpSpPr>
        <p:grpSpPr>
          <a:xfrm>
            <a:off x="7807187" y="4153643"/>
            <a:ext cx="914400" cy="914400"/>
            <a:chOff x="6094949" y="2321625"/>
            <a:chExt cx="2744252" cy="2733530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15506C0-6793-298D-ADEB-3C1775BA3CA4}"/>
                </a:ext>
              </a:extLst>
            </p:cNvPr>
            <p:cNvSpPr/>
            <p:nvPr/>
          </p:nvSpPr>
          <p:spPr>
            <a:xfrm>
              <a:off x="6097051" y="414075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AD0C651-1352-9ED5-21DF-E8EEC6EFE178}"/>
                </a:ext>
              </a:extLst>
            </p:cNvPr>
            <p:cNvSpPr/>
            <p:nvPr/>
          </p:nvSpPr>
          <p:spPr>
            <a:xfrm>
              <a:off x="7008826" y="323602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A788402-62E7-1891-2CEA-8554FAB2A3EC}"/>
                </a:ext>
              </a:extLst>
            </p:cNvPr>
            <p:cNvSpPr/>
            <p:nvPr/>
          </p:nvSpPr>
          <p:spPr>
            <a:xfrm>
              <a:off x="7924801" y="414075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49BE0E3-1FA2-B02A-8F7B-E4635C6F76DA}"/>
                </a:ext>
              </a:extLst>
            </p:cNvPr>
            <p:cNvSpPr/>
            <p:nvPr/>
          </p:nvSpPr>
          <p:spPr>
            <a:xfrm>
              <a:off x="6096000" y="323119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E9D2B3D-59E8-CE5D-50D3-08AB9D854633}"/>
                </a:ext>
              </a:extLst>
            </p:cNvPr>
            <p:cNvSpPr/>
            <p:nvPr/>
          </p:nvSpPr>
          <p:spPr>
            <a:xfrm>
              <a:off x="7923751" y="323119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1905BC8-080F-1EC1-27B5-D7E286FD8E89}"/>
                </a:ext>
              </a:extLst>
            </p:cNvPr>
            <p:cNvSpPr/>
            <p:nvPr/>
          </p:nvSpPr>
          <p:spPr>
            <a:xfrm>
              <a:off x="6094949" y="2321625"/>
              <a:ext cx="914400" cy="914400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B4EC68C2-F5EB-C376-316E-353DB7DA6ABD}"/>
                </a:ext>
              </a:extLst>
            </p:cNvPr>
            <p:cNvSpPr/>
            <p:nvPr/>
          </p:nvSpPr>
          <p:spPr>
            <a:xfrm>
              <a:off x="7923751" y="2321625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979F092A-3CEB-D462-3E9A-1BA5DA6C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8634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DF62F-BD18-3FFE-156E-F4996086EDC8}"/>
              </a:ext>
            </a:extLst>
          </p:cNvPr>
          <p:cNvSpPr/>
          <p:nvPr/>
        </p:nvSpPr>
        <p:spPr>
          <a:xfrm>
            <a:off x="7891272" y="1399032"/>
            <a:ext cx="457200" cy="3657600"/>
          </a:xfrm>
          <a:prstGeom prst="rect">
            <a:avLst/>
          </a:prstGeom>
          <a:solidFill>
            <a:srgbClr val="D1D1D1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6907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322E-D758-2FE2-6D7B-DA92E015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39BD9-6425-1434-E4EE-85FB53291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extend to </a:t>
            </a:r>
            <a:r>
              <a:rPr lang="en-US" b="1" u="sng" dirty="0"/>
              <a:t>ALL</a:t>
            </a:r>
            <a:r>
              <a:rPr lang="en-US" b="1" dirty="0"/>
              <a:t> </a:t>
            </a:r>
            <a:r>
              <a:rPr lang="en-US" dirty="0"/>
              <a:t>generators?</a:t>
            </a:r>
          </a:p>
          <a:p>
            <a:r>
              <a:rPr lang="en-US" dirty="0"/>
              <a:t>Does there exist more efficient methods?</a:t>
            </a:r>
          </a:p>
          <a:p>
            <a:pPr lvl="1">
              <a:buFontTx/>
              <a:buChar char="-"/>
            </a:pPr>
            <a:r>
              <a:rPr lang="en-US" dirty="0"/>
              <a:t>Linear in size of generator </a:t>
            </a:r>
          </a:p>
          <a:p>
            <a:pPr lvl="1">
              <a:buFontTx/>
              <a:buChar char="-"/>
            </a:pPr>
            <a:r>
              <a:rPr lang="en-US" dirty="0"/>
              <a:t>Implement a counter encoded in the fractal?</a:t>
            </a:r>
          </a:p>
          <a:p>
            <a:r>
              <a:rPr lang="en-US" dirty="0"/>
              <a:t>Are there any provable lower bounds?</a:t>
            </a:r>
          </a:p>
          <a:p>
            <a:r>
              <a:rPr lang="en-US" dirty="0"/>
              <a:t>Does there exist a </a:t>
            </a:r>
            <a:r>
              <a:rPr lang="en-US" b="1" u="sng" dirty="0"/>
              <a:t>SINGLE</a:t>
            </a:r>
            <a:r>
              <a:rPr lang="en-US" dirty="0"/>
              <a:t> system that can strictly build any fractal with any arbitrary generator?</a:t>
            </a:r>
          </a:p>
        </p:txBody>
      </p:sp>
    </p:spTree>
    <p:extLst>
      <p:ext uri="{BB962C8B-B14F-4D97-AF65-F5344CB8AC3E}">
        <p14:creationId xmlns:p14="http://schemas.microsoft.com/office/powerpoint/2010/main" val="280882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DF62F-BD18-3FFE-156E-F4996086EDC8}"/>
              </a:ext>
            </a:extLst>
          </p:cNvPr>
          <p:cNvSpPr/>
          <p:nvPr/>
        </p:nvSpPr>
        <p:spPr>
          <a:xfrm>
            <a:off x="8348472" y="1395413"/>
            <a:ext cx="457200" cy="3657600"/>
          </a:xfrm>
          <a:prstGeom prst="rect">
            <a:avLst/>
          </a:prstGeom>
          <a:solidFill>
            <a:srgbClr val="D1D1D1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92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DF62F-BD18-3FFE-156E-F4996086EDC8}"/>
              </a:ext>
            </a:extLst>
          </p:cNvPr>
          <p:cNvSpPr/>
          <p:nvPr/>
        </p:nvSpPr>
        <p:spPr>
          <a:xfrm>
            <a:off x="8805672" y="1399032"/>
            <a:ext cx="457200" cy="3657600"/>
          </a:xfrm>
          <a:prstGeom prst="rect">
            <a:avLst/>
          </a:prstGeom>
          <a:solidFill>
            <a:srgbClr val="D1D1D1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8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DF62F-BD18-3FFE-156E-F4996086EDC8}"/>
              </a:ext>
            </a:extLst>
          </p:cNvPr>
          <p:cNvSpPr/>
          <p:nvPr/>
        </p:nvSpPr>
        <p:spPr>
          <a:xfrm>
            <a:off x="9262872" y="1399032"/>
            <a:ext cx="457200" cy="3657600"/>
          </a:xfrm>
          <a:prstGeom prst="rect">
            <a:avLst/>
          </a:prstGeom>
          <a:solidFill>
            <a:srgbClr val="D1D1D1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0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DF62F-BD18-3FFE-156E-F4996086EDC8}"/>
              </a:ext>
            </a:extLst>
          </p:cNvPr>
          <p:cNvSpPr/>
          <p:nvPr/>
        </p:nvSpPr>
        <p:spPr>
          <a:xfrm>
            <a:off x="9720072" y="1399032"/>
            <a:ext cx="457200" cy="3657600"/>
          </a:xfrm>
          <a:prstGeom prst="rect">
            <a:avLst/>
          </a:prstGeom>
          <a:solidFill>
            <a:srgbClr val="D1D1D1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04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Hamiltonian path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0EDBB3-71D8-10EA-59A5-26EF7B203889}"/>
              </a:ext>
            </a:extLst>
          </p:cNvPr>
          <p:cNvSpPr/>
          <p:nvPr/>
        </p:nvSpPr>
        <p:spPr>
          <a:xfrm>
            <a:off x="5510831" y="2057401"/>
            <a:ext cx="2743197" cy="27431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20F57B-205A-E8F9-4387-FC65522DB917}"/>
              </a:ext>
            </a:extLst>
          </p:cNvPr>
          <p:cNvCxnSpPr>
            <a:cxnSpLocks/>
          </p:cNvCxnSpPr>
          <p:nvPr/>
        </p:nvCxnSpPr>
        <p:spPr>
          <a:xfrm>
            <a:off x="7339630" y="2057401"/>
            <a:ext cx="0" cy="27431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842E0A-0025-1FA7-F8EA-A92150E49D84}"/>
              </a:ext>
            </a:extLst>
          </p:cNvPr>
          <p:cNvCxnSpPr>
            <a:cxnSpLocks/>
          </p:cNvCxnSpPr>
          <p:nvPr/>
        </p:nvCxnSpPr>
        <p:spPr>
          <a:xfrm>
            <a:off x="6426280" y="2057401"/>
            <a:ext cx="0" cy="27383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5DF678-49E4-F1A7-8DD3-B0F1FA383423}"/>
              </a:ext>
            </a:extLst>
          </p:cNvPr>
          <p:cNvCxnSpPr>
            <a:cxnSpLocks/>
          </p:cNvCxnSpPr>
          <p:nvPr/>
        </p:nvCxnSpPr>
        <p:spPr>
          <a:xfrm>
            <a:off x="5503211" y="2971800"/>
            <a:ext cx="27431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ACB01F-D06E-A470-16C8-80D62CB04E25}"/>
              </a:ext>
            </a:extLst>
          </p:cNvPr>
          <p:cNvCxnSpPr>
            <a:cxnSpLocks/>
          </p:cNvCxnSpPr>
          <p:nvPr/>
        </p:nvCxnSpPr>
        <p:spPr>
          <a:xfrm>
            <a:off x="5510831" y="3882006"/>
            <a:ext cx="27431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41EFF-429A-5735-F042-12A93CC69649}"/>
              </a:ext>
            </a:extLst>
          </p:cNvPr>
          <p:cNvSpPr/>
          <p:nvPr/>
        </p:nvSpPr>
        <p:spPr>
          <a:xfrm>
            <a:off x="5511880" y="388136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C17051-83D5-4609-3439-00E218AA3E70}"/>
              </a:ext>
            </a:extLst>
          </p:cNvPr>
          <p:cNvSpPr/>
          <p:nvPr/>
        </p:nvSpPr>
        <p:spPr>
          <a:xfrm>
            <a:off x="6425231" y="388136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8E9B34-EDEE-8B10-8857-D3D2922F6107}"/>
              </a:ext>
            </a:extLst>
          </p:cNvPr>
          <p:cNvSpPr/>
          <p:nvPr/>
        </p:nvSpPr>
        <p:spPr>
          <a:xfrm>
            <a:off x="7339630" y="388136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83568F-3B33-0959-F6DC-DC8A1F1E1336}"/>
              </a:ext>
            </a:extLst>
          </p:cNvPr>
          <p:cNvSpPr/>
          <p:nvPr/>
        </p:nvSpPr>
        <p:spPr>
          <a:xfrm>
            <a:off x="5510829" y="2971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BD4051-BA92-37B4-B7D2-F96FBE6F59A8}"/>
              </a:ext>
            </a:extLst>
          </p:cNvPr>
          <p:cNvSpPr/>
          <p:nvPr/>
        </p:nvSpPr>
        <p:spPr>
          <a:xfrm>
            <a:off x="7338580" y="2971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BF033-8B2E-5AC0-16E9-01D86642AE0F}"/>
              </a:ext>
            </a:extLst>
          </p:cNvPr>
          <p:cNvSpPr/>
          <p:nvPr/>
        </p:nvSpPr>
        <p:spPr>
          <a:xfrm>
            <a:off x="5509778" y="206223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A980BB-3E38-01BD-A181-FF6F761CA16A}"/>
              </a:ext>
            </a:extLst>
          </p:cNvPr>
          <p:cNvSpPr/>
          <p:nvPr/>
        </p:nvSpPr>
        <p:spPr>
          <a:xfrm>
            <a:off x="7338580" y="206223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BF0965-3243-BECA-E1E4-9174861B263F}"/>
              </a:ext>
            </a:extLst>
          </p:cNvPr>
          <p:cNvSpPr/>
          <p:nvPr/>
        </p:nvSpPr>
        <p:spPr>
          <a:xfrm>
            <a:off x="6424653" y="297421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C555-37EA-33C2-461A-0DAF9E95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D97AB-A6AF-2A4A-082D-6958B5E0F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Discrete Self-Similar Fractals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Previous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Seeded Tile Automata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Our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957170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9BCD7-C50A-85AD-FA37-9113783DD1A4}"/>
              </a:ext>
            </a:extLst>
          </p:cNvPr>
          <p:cNvSpPr txBox="1"/>
          <p:nvPr/>
        </p:nvSpPr>
        <p:spPr>
          <a:xfrm>
            <a:off x="2263339" y="5326430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1</a:t>
            </a:r>
          </a:p>
        </p:txBody>
      </p:sp>
    </p:spTree>
    <p:extLst>
      <p:ext uri="{BB962C8B-B14F-4D97-AF65-F5344CB8AC3E}">
        <p14:creationId xmlns:p14="http://schemas.microsoft.com/office/powerpoint/2010/main" val="1010476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B87A1F-7710-36EA-9AAF-2072748E5895}"/>
              </a:ext>
            </a:extLst>
          </p:cNvPr>
          <p:cNvGrpSpPr/>
          <p:nvPr/>
        </p:nvGrpSpPr>
        <p:grpSpPr>
          <a:xfrm>
            <a:off x="5982934" y="2321625"/>
            <a:ext cx="914400" cy="914400"/>
            <a:chOff x="3808947" y="2609924"/>
            <a:chExt cx="2744252" cy="27335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19B216-53D2-0202-83FE-BAAE19970E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E21ED8-C168-E663-6D14-D7749738255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141A49-E46E-C0B9-5632-E7094F7F6CA7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A2F812-13F5-93E6-C649-E74D74391E74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BAFC68-9C58-28B9-2C3D-7FC510FFAA39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BB027D-85F8-500B-A6B3-FB089935612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5B5719-D5F2-40EF-49B4-C427D487550C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132A4CE-0BB0-64FF-B9A2-7A588F0F25F6}"/>
              </a:ext>
            </a:extLst>
          </p:cNvPr>
          <p:cNvSpPr txBox="1"/>
          <p:nvPr/>
        </p:nvSpPr>
        <p:spPr>
          <a:xfrm>
            <a:off x="2263339" y="5326430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1</a:t>
            </a:r>
          </a:p>
        </p:txBody>
      </p:sp>
    </p:spTree>
    <p:extLst>
      <p:ext uri="{BB962C8B-B14F-4D97-AF65-F5344CB8AC3E}">
        <p14:creationId xmlns:p14="http://schemas.microsoft.com/office/powerpoint/2010/main" val="32622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B87A1F-7710-36EA-9AAF-2072748E5895}"/>
              </a:ext>
            </a:extLst>
          </p:cNvPr>
          <p:cNvGrpSpPr/>
          <p:nvPr/>
        </p:nvGrpSpPr>
        <p:grpSpPr>
          <a:xfrm>
            <a:off x="5982934" y="2321625"/>
            <a:ext cx="914400" cy="914400"/>
            <a:chOff x="3808947" y="2609924"/>
            <a:chExt cx="2744252" cy="27335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19B216-53D2-0202-83FE-BAAE19970E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E21ED8-C168-E663-6D14-D7749738255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141A49-E46E-C0B9-5632-E7094F7F6CA7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A2F812-13F5-93E6-C649-E74D74391E74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BAFC68-9C58-28B9-2C3D-7FC510FFAA39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BB027D-85F8-500B-A6B3-FB089935612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5B5719-D5F2-40EF-49B4-C427D487550C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1B46C9-B05A-CA19-0A5F-BC70074C346F}"/>
              </a:ext>
            </a:extLst>
          </p:cNvPr>
          <p:cNvGrpSpPr/>
          <p:nvPr/>
        </p:nvGrpSpPr>
        <p:grpSpPr>
          <a:xfrm>
            <a:off x="5983109" y="3240860"/>
            <a:ext cx="914400" cy="914400"/>
            <a:chOff x="3808947" y="2609924"/>
            <a:chExt cx="2744252" cy="27335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50926-C560-DC98-D749-5E2FDC5BFA1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B5C55D-20CE-CE25-444E-1F63D609EBA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9C3F39-3361-C5FB-8DDC-80F398E3F18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5859F0-37BA-8623-DA9C-14E79F345E20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43ABD2-CABF-6A84-9821-7CA0753D5FFC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C5C151-CE58-5FBC-35CD-1FB5D917AD6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3B69DF-CFAE-387E-DC55-834216303C5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EA5C08B-DC44-2CDD-AFA4-D812F08B12E9}"/>
              </a:ext>
            </a:extLst>
          </p:cNvPr>
          <p:cNvSpPr txBox="1"/>
          <p:nvPr/>
        </p:nvSpPr>
        <p:spPr>
          <a:xfrm>
            <a:off x="2263339" y="5326430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1</a:t>
            </a:r>
          </a:p>
        </p:txBody>
      </p:sp>
    </p:spTree>
    <p:extLst>
      <p:ext uri="{BB962C8B-B14F-4D97-AF65-F5344CB8AC3E}">
        <p14:creationId xmlns:p14="http://schemas.microsoft.com/office/powerpoint/2010/main" val="13590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B87A1F-7710-36EA-9AAF-2072748E5895}"/>
              </a:ext>
            </a:extLst>
          </p:cNvPr>
          <p:cNvGrpSpPr/>
          <p:nvPr/>
        </p:nvGrpSpPr>
        <p:grpSpPr>
          <a:xfrm>
            <a:off x="5982934" y="2321625"/>
            <a:ext cx="914400" cy="914400"/>
            <a:chOff x="3808947" y="2609924"/>
            <a:chExt cx="2744252" cy="27335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19B216-53D2-0202-83FE-BAAE19970E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E21ED8-C168-E663-6D14-D7749738255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141A49-E46E-C0B9-5632-E7094F7F6CA7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A2F812-13F5-93E6-C649-E74D74391E74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BAFC68-9C58-28B9-2C3D-7FC510FFAA39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BB027D-85F8-500B-A6B3-FB089935612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5B5719-D5F2-40EF-49B4-C427D487550C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1B46C9-B05A-CA19-0A5F-BC70074C346F}"/>
              </a:ext>
            </a:extLst>
          </p:cNvPr>
          <p:cNvGrpSpPr/>
          <p:nvPr/>
        </p:nvGrpSpPr>
        <p:grpSpPr>
          <a:xfrm>
            <a:off x="5982584" y="4145590"/>
            <a:ext cx="914400" cy="914400"/>
            <a:chOff x="3808947" y="2609924"/>
            <a:chExt cx="2744252" cy="27335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50926-C560-DC98-D749-5E2FDC5BFA1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B5C55D-20CE-CE25-444E-1F63D609EBA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9C3F39-3361-C5FB-8DDC-80F398E3F18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5859F0-37BA-8623-DA9C-14E79F345E20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43ABD2-CABF-6A84-9821-7CA0753D5FFC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C5C151-CE58-5FBC-35CD-1FB5D917AD6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3B69DF-CFAE-387E-DC55-834216303C5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26AA13-6BB8-0BA2-D3A0-9933FACCEF31}"/>
              </a:ext>
            </a:extLst>
          </p:cNvPr>
          <p:cNvGrpSpPr/>
          <p:nvPr/>
        </p:nvGrpSpPr>
        <p:grpSpPr>
          <a:xfrm>
            <a:off x="5983109" y="3236025"/>
            <a:ext cx="914400" cy="914400"/>
            <a:chOff x="3808947" y="2609924"/>
            <a:chExt cx="2744252" cy="27335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ADFDC2-E7BA-55BB-180B-E4A3EE06AB13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2D0C3D-AFCB-6100-5E49-5966F8A09854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CCF150-BBF5-2F38-87CC-A7A18C4945DE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263B54-401C-5901-A2A5-92BAB1E210A8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A6319E-8478-8D6C-22E5-EFF86B080F9A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D3B04A-93F7-5CDE-6492-6CD8679AE211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57C1D0-3121-53BE-F3D3-7493A01D3C78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09EA05B-FD04-8450-786D-A963425984FD}"/>
              </a:ext>
            </a:extLst>
          </p:cNvPr>
          <p:cNvSpPr txBox="1"/>
          <p:nvPr/>
        </p:nvSpPr>
        <p:spPr>
          <a:xfrm>
            <a:off x="2263339" y="5326430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1</a:t>
            </a:r>
          </a:p>
        </p:txBody>
      </p:sp>
    </p:spTree>
    <p:extLst>
      <p:ext uri="{BB962C8B-B14F-4D97-AF65-F5344CB8AC3E}">
        <p14:creationId xmlns:p14="http://schemas.microsoft.com/office/powerpoint/2010/main" val="309124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B87A1F-7710-36EA-9AAF-2072748E5895}"/>
              </a:ext>
            </a:extLst>
          </p:cNvPr>
          <p:cNvGrpSpPr/>
          <p:nvPr/>
        </p:nvGrpSpPr>
        <p:grpSpPr>
          <a:xfrm>
            <a:off x="5982934" y="2321625"/>
            <a:ext cx="914400" cy="914400"/>
            <a:chOff x="3808947" y="2609924"/>
            <a:chExt cx="2744252" cy="27335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19B216-53D2-0202-83FE-BAAE19970E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E21ED8-C168-E663-6D14-D7749738255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141A49-E46E-C0B9-5632-E7094F7F6CA7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A2F812-13F5-93E6-C649-E74D74391E74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BAFC68-9C58-28B9-2C3D-7FC510FFAA39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BB027D-85F8-500B-A6B3-FB089935612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5B5719-D5F2-40EF-49B4-C427D487550C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1B46C9-B05A-CA19-0A5F-BC70074C346F}"/>
              </a:ext>
            </a:extLst>
          </p:cNvPr>
          <p:cNvGrpSpPr/>
          <p:nvPr/>
        </p:nvGrpSpPr>
        <p:grpSpPr>
          <a:xfrm>
            <a:off x="5982584" y="4145590"/>
            <a:ext cx="914400" cy="914400"/>
            <a:chOff x="3808947" y="2609924"/>
            <a:chExt cx="2744252" cy="27335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50926-C560-DC98-D749-5E2FDC5BFA1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B5C55D-20CE-CE25-444E-1F63D609EBA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9C3F39-3361-C5FB-8DDC-80F398E3F18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5859F0-37BA-8623-DA9C-14E79F345E20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43ABD2-CABF-6A84-9821-7CA0753D5FFC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C5C151-CE58-5FBC-35CD-1FB5D917AD6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3B69DF-CFAE-387E-DC55-834216303C5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26AA13-6BB8-0BA2-D3A0-9933FACCEF31}"/>
              </a:ext>
            </a:extLst>
          </p:cNvPr>
          <p:cNvGrpSpPr/>
          <p:nvPr/>
        </p:nvGrpSpPr>
        <p:grpSpPr>
          <a:xfrm>
            <a:off x="5983109" y="3236025"/>
            <a:ext cx="914400" cy="914400"/>
            <a:chOff x="3808947" y="2609924"/>
            <a:chExt cx="2744252" cy="27335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ADFDC2-E7BA-55BB-180B-E4A3EE06AB13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2D0C3D-AFCB-6100-5E49-5966F8A09854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CCF150-BBF5-2F38-87CC-A7A18C4945DE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263B54-401C-5901-A2A5-92BAB1E210A8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A6319E-8478-8D6C-22E5-EFF86B080F9A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D3B04A-93F7-5CDE-6492-6CD8679AE211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57C1D0-3121-53BE-F3D3-7493A01D3C78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32478F-49A1-F2AA-8465-878310A813A6}"/>
              </a:ext>
            </a:extLst>
          </p:cNvPr>
          <p:cNvGrpSpPr/>
          <p:nvPr/>
        </p:nvGrpSpPr>
        <p:grpSpPr>
          <a:xfrm>
            <a:off x="6896294" y="4145590"/>
            <a:ext cx="914400" cy="914400"/>
            <a:chOff x="3808947" y="2609924"/>
            <a:chExt cx="2744252" cy="27335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95BF9E-55EE-62ED-D93C-D470C5CEDA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C565548-06E1-E632-7376-1C0497F2BB9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358C52-C0A6-948E-E702-C00CF82C35E1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A17775-8473-E62D-E371-583DD6B1AA38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37A228A-BE10-00B8-6745-23D1FBD2BB41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DEDA40F-C901-7CED-8485-2FA17A73DA4D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E54021C-872D-2675-B1F1-22446D11FA20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9CC727B-BC06-C53A-1B2A-769AB7993AA0}"/>
              </a:ext>
            </a:extLst>
          </p:cNvPr>
          <p:cNvSpPr txBox="1"/>
          <p:nvPr/>
        </p:nvSpPr>
        <p:spPr>
          <a:xfrm>
            <a:off x="2263339" y="5326430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1</a:t>
            </a:r>
          </a:p>
        </p:txBody>
      </p:sp>
    </p:spTree>
    <p:extLst>
      <p:ext uri="{BB962C8B-B14F-4D97-AF65-F5344CB8AC3E}">
        <p14:creationId xmlns:p14="http://schemas.microsoft.com/office/powerpoint/2010/main" val="332365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B87A1F-7710-36EA-9AAF-2072748E5895}"/>
              </a:ext>
            </a:extLst>
          </p:cNvPr>
          <p:cNvGrpSpPr/>
          <p:nvPr/>
        </p:nvGrpSpPr>
        <p:grpSpPr>
          <a:xfrm>
            <a:off x="5982934" y="2321625"/>
            <a:ext cx="914400" cy="914400"/>
            <a:chOff x="3808947" y="2609924"/>
            <a:chExt cx="2744252" cy="27335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19B216-53D2-0202-83FE-BAAE19970E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E21ED8-C168-E663-6D14-D7749738255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141A49-E46E-C0B9-5632-E7094F7F6CA7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A2F812-13F5-93E6-C649-E74D74391E74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BAFC68-9C58-28B9-2C3D-7FC510FFAA39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BB027D-85F8-500B-A6B3-FB089935612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5B5719-D5F2-40EF-49B4-C427D487550C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1B46C9-B05A-CA19-0A5F-BC70074C346F}"/>
              </a:ext>
            </a:extLst>
          </p:cNvPr>
          <p:cNvGrpSpPr/>
          <p:nvPr/>
        </p:nvGrpSpPr>
        <p:grpSpPr>
          <a:xfrm>
            <a:off x="5982584" y="4145590"/>
            <a:ext cx="914400" cy="914400"/>
            <a:chOff x="3808947" y="2609924"/>
            <a:chExt cx="2744252" cy="27335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50926-C560-DC98-D749-5E2FDC5BFA1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B5C55D-20CE-CE25-444E-1F63D609EBA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9C3F39-3361-C5FB-8DDC-80F398E3F18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5859F0-37BA-8623-DA9C-14E79F345E20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43ABD2-CABF-6A84-9821-7CA0753D5FFC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C5C151-CE58-5FBC-35CD-1FB5D917AD6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3B69DF-CFAE-387E-DC55-834216303C5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26AA13-6BB8-0BA2-D3A0-9933FACCEF31}"/>
              </a:ext>
            </a:extLst>
          </p:cNvPr>
          <p:cNvGrpSpPr/>
          <p:nvPr/>
        </p:nvGrpSpPr>
        <p:grpSpPr>
          <a:xfrm>
            <a:off x="5983109" y="3236025"/>
            <a:ext cx="914400" cy="914400"/>
            <a:chOff x="3808947" y="2609924"/>
            <a:chExt cx="2744252" cy="27335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ADFDC2-E7BA-55BB-180B-E4A3EE06AB13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2D0C3D-AFCB-6100-5E49-5966F8A09854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CCF150-BBF5-2F38-87CC-A7A18C4945DE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263B54-401C-5901-A2A5-92BAB1E210A8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A6319E-8478-8D6C-22E5-EFF86B080F9A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D3B04A-93F7-5CDE-6492-6CD8679AE211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57C1D0-3121-53BE-F3D3-7493A01D3C78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32478F-49A1-F2AA-8465-878310A813A6}"/>
              </a:ext>
            </a:extLst>
          </p:cNvPr>
          <p:cNvGrpSpPr/>
          <p:nvPr/>
        </p:nvGrpSpPr>
        <p:grpSpPr>
          <a:xfrm>
            <a:off x="6896294" y="4145590"/>
            <a:ext cx="914400" cy="914400"/>
            <a:chOff x="3808947" y="2609924"/>
            <a:chExt cx="2744252" cy="27335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95BF9E-55EE-62ED-D93C-D470C5CEDA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C565548-06E1-E632-7376-1C0497F2BB9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358C52-C0A6-948E-E702-C00CF82C35E1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A17775-8473-E62D-E371-583DD6B1AA38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37A228A-BE10-00B8-6745-23D1FBD2BB41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DEDA40F-C901-7CED-8485-2FA17A73DA4D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E54021C-872D-2675-B1F1-22446D11FA20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ACB00F3-AC24-4842-845B-A0C66089DA7D}"/>
              </a:ext>
            </a:extLst>
          </p:cNvPr>
          <p:cNvGrpSpPr/>
          <p:nvPr/>
        </p:nvGrpSpPr>
        <p:grpSpPr>
          <a:xfrm>
            <a:off x="7809995" y="4145590"/>
            <a:ext cx="914400" cy="914400"/>
            <a:chOff x="3808947" y="2609924"/>
            <a:chExt cx="2744252" cy="273353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1DFFA71-1750-B903-2542-93111045E8D0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359FC6E-501F-4244-A573-4AB08E744303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F57CD9C-BA4E-D8FE-89A4-00D255DF413B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B55125-A141-37EE-E192-90E14217C28E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526E0CC-65BA-9AAA-0E74-59B2F8F57798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970A77-437B-A627-AFB7-C0D1E60979B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52B03A3-70BA-447E-8C02-D1A1C51BBA5A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89397E8-0B31-573E-EE3D-49C19F0BAB00}"/>
              </a:ext>
            </a:extLst>
          </p:cNvPr>
          <p:cNvSpPr txBox="1"/>
          <p:nvPr/>
        </p:nvSpPr>
        <p:spPr>
          <a:xfrm>
            <a:off x="2263339" y="5326430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1</a:t>
            </a:r>
          </a:p>
        </p:txBody>
      </p:sp>
    </p:spTree>
    <p:extLst>
      <p:ext uri="{BB962C8B-B14F-4D97-AF65-F5344CB8AC3E}">
        <p14:creationId xmlns:p14="http://schemas.microsoft.com/office/powerpoint/2010/main" val="33427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B87A1F-7710-36EA-9AAF-2072748E5895}"/>
              </a:ext>
            </a:extLst>
          </p:cNvPr>
          <p:cNvGrpSpPr/>
          <p:nvPr/>
        </p:nvGrpSpPr>
        <p:grpSpPr>
          <a:xfrm>
            <a:off x="5982934" y="2321625"/>
            <a:ext cx="914400" cy="914400"/>
            <a:chOff x="3808947" y="2609924"/>
            <a:chExt cx="2744252" cy="27335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19B216-53D2-0202-83FE-BAAE19970E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E21ED8-C168-E663-6D14-D7749738255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141A49-E46E-C0B9-5632-E7094F7F6CA7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A2F812-13F5-93E6-C649-E74D74391E74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BAFC68-9C58-28B9-2C3D-7FC510FFAA39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BB027D-85F8-500B-A6B3-FB089935612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5B5719-D5F2-40EF-49B4-C427D487550C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1B46C9-B05A-CA19-0A5F-BC70074C346F}"/>
              </a:ext>
            </a:extLst>
          </p:cNvPr>
          <p:cNvGrpSpPr/>
          <p:nvPr/>
        </p:nvGrpSpPr>
        <p:grpSpPr>
          <a:xfrm>
            <a:off x="5982584" y="4145590"/>
            <a:ext cx="914400" cy="914400"/>
            <a:chOff x="3808947" y="2609924"/>
            <a:chExt cx="2744252" cy="27335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50926-C560-DC98-D749-5E2FDC5BFA1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B5C55D-20CE-CE25-444E-1F63D609EBA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9C3F39-3361-C5FB-8DDC-80F398E3F18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5859F0-37BA-8623-DA9C-14E79F345E20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43ABD2-CABF-6A84-9821-7CA0753D5FFC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C5C151-CE58-5FBC-35CD-1FB5D917AD6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3B69DF-CFAE-387E-DC55-834216303C5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26AA13-6BB8-0BA2-D3A0-9933FACCEF31}"/>
              </a:ext>
            </a:extLst>
          </p:cNvPr>
          <p:cNvGrpSpPr/>
          <p:nvPr/>
        </p:nvGrpSpPr>
        <p:grpSpPr>
          <a:xfrm>
            <a:off x="5983109" y="3236025"/>
            <a:ext cx="914400" cy="914400"/>
            <a:chOff x="3808947" y="2609924"/>
            <a:chExt cx="2744252" cy="27335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ADFDC2-E7BA-55BB-180B-E4A3EE06AB13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2D0C3D-AFCB-6100-5E49-5966F8A09854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CCF150-BBF5-2F38-87CC-A7A18C4945DE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263B54-401C-5901-A2A5-92BAB1E210A8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A6319E-8478-8D6C-22E5-EFF86B080F9A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D3B04A-93F7-5CDE-6492-6CD8679AE211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57C1D0-3121-53BE-F3D3-7493A01D3C78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32478F-49A1-F2AA-8465-878310A813A6}"/>
              </a:ext>
            </a:extLst>
          </p:cNvPr>
          <p:cNvGrpSpPr/>
          <p:nvPr/>
        </p:nvGrpSpPr>
        <p:grpSpPr>
          <a:xfrm>
            <a:off x="6896294" y="4145590"/>
            <a:ext cx="914400" cy="914400"/>
            <a:chOff x="3808947" y="2609924"/>
            <a:chExt cx="2744252" cy="27335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95BF9E-55EE-62ED-D93C-D470C5CEDA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C565548-06E1-E632-7376-1C0497F2BB9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358C52-C0A6-948E-E702-C00CF82C35E1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A17775-8473-E62D-E371-583DD6B1AA38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37A228A-BE10-00B8-6745-23D1FBD2BB41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DEDA40F-C901-7CED-8485-2FA17A73DA4D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E54021C-872D-2675-B1F1-22446D11FA20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ACB00F3-AC24-4842-845B-A0C66089DA7D}"/>
              </a:ext>
            </a:extLst>
          </p:cNvPr>
          <p:cNvGrpSpPr/>
          <p:nvPr/>
        </p:nvGrpSpPr>
        <p:grpSpPr>
          <a:xfrm>
            <a:off x="7809995" y="4145590"/>
            <a:ext cx="914400" cy="914400"/>
            <a:chOff x="3808947" y="2609924"/>
            <a:chExt cx="2744252" cy="273353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1DFFA71-1750-B903-2542-93111045E8D0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359FC6E-501F-4244-A573-4AB08E744303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F57CD9C-BA4E-D8FE-89A4-00D255DF413B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B55125-A141-37EE-E192-90E14217C28E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526E0CC-65BA-9AAA-0E74-59B2F8F57798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970A77-437B-A627-AFB7-C0D1E60979B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52B03A3-70BA-447E-8C02-D1A1C51BBA5A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708A651-10AD-32E2-A39B-467E8DBC4837}"/>
              </a:ext>
            </a:extLst>
          </p:cNvPr>
          <p:cNvGrpSpPr/>
          <p:nvPr/>
        </p:nvGrpSpPr>
        <p:grpSpPr>
          <a:xfrm>
            <a:off x="7809645" y="3230382"/>
            <a:ext cx="914400" cy="914400"/>
            <a:chOff x="3808947" y="2609924"/>
            <a:chExt cx="2744252" cy="273353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8D88E0E-67DA-FF81-3574-958690B63BCC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780CFA1-C9F4-8E29-3094-0F3130EC0886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95E0E5C-F09A-E544-91D3-DCBD598F33C7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AAF38C4-68E2-FC16-D6D6-D15A1455E0FE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E172159-A02D-145A-2E13-3456FCE7A897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5970415-370D-5A3C-071F-C5AB56B6319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54CD23A-B31E-081E-ABAB-5A3616B64B59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EEB8E0F-7993-BE82-BA1A-CB26611D528C}"/>
              </a:ext>
            </a:extLst>
          </p:cNvPr>
          <p:cNvSpPr txBox="1"/>
          <p:nvPr/>
        </p:nvSpPr>
        <p:spPr>
          <a:xfrm>
            <a:off x="2263339" y="5326430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1</a:t>
            </a:r>
          </a:p>
        </p:txBody>
      </p:sp>
    </p:spTree>
    <p:extLst>
      <p:ext uri="{BB962C8B-B14F-4D97-AF65-F5344CB8AC3E}">
        <p14:creationId xmlns:p14="http://schemas.microsoft.com/office/powerpoint/2010/main" val="373569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B5304-F27C-4BF1-5B49-1AFAF089419D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E655B-418E-7492-B2EC-27C1D6426C3F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31922-17A7-A6D9-1D23-58FCA2C456DB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D4BB-ACF6-1D7C-B862-7E0DCBEDC3B7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FE879B-5926-540D-720E-0DD4780804E7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70A32B-E967-F529-D9F5-E7775BAE3877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8A9EDF-AE21-3ED4-BA92-C946D6F56031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B87A1F-7710-36EA-9AAF-2072748E5895}"/>
              </a:ext>
            </a:extLst>
          </p:cNvPr>
          <p:cNvGrpSpPr/>
          <p:nvPr/>
        </p:nvGrpSpPr>
        <p:grpSpPr>
          <a:xfrm>
            <a:off x="5982934" y="2321625"/>
            <a:ext cx="914400" cy="914400"/>
            <a:chOff x="3808947" y="2609924"/>
            <a:chExt cx="2744252" cy="27335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19B216-53D2-0202-83FE-BAAE19970E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E21ED8-C168-E663-6D14-D7749738255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141A49-E46E-C0B9-5632-E7094F7F6CA7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A2F812-13F5-93E6-C649-E74D74391E74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BAFC68-9C58-28B9-2C3D-7FC510FFAA39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BB027D-85F8-500B-A6B3-FB089935612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5B5719-D5F2-40EF-49B4-C427D487550C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1B46C9-B05A-CA19-0A5F-BC70074C346F}"/>
              </a:ext>
            </a:extLst>
          </p:cNvPr>
          <p:cNvGrpSpPr/>
          <p:nvPr/>
        </p:nvGrpSpPr>
        <p:grpSpPr>
          <a:xfrm>
            <a:off x="5982584" y="4145590"/>
            <a:ext cx="914400" cy="914400"/>
            <a:chOff x="3808947" y="2609924"/>
            <a:chExt cx="2744252" cy="27335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50926-C560-DC98-D749-5E2FDC5BFA1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B5C55D-20CE-CE25-444E-1F63D609EBA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9C3F39-3361-C5FB-8DDC-80F398E3F18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5859F0-37BA-8623-DA9C-14E79F345E20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43ABD2-CABF-6A84-9821-7CA0753D5FFC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C5C151-CE58-5FBC-35CD-1FB5D917AD6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3B69DF-CFAE-387E-DC55-834216303C5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26AA13-6BB8-0BA2-D3A0-9933FACCEF31}"/>
              </a:ext>
            </a:extLst>
          </p:cNvPr>
          <p:cNvGrpSpPr/>
          <p:nvPr/>
        </p:nvGrpSpPr>
        <p:grpSpPr>
          <a:xfrm>
            <a:off x="5983109" y="3236025"/>
            <a:ext cx="914400" cy="914400"/>
            <a:chOff x="3808947" y="2609924"/>
            <a:chExt cx="2744252" cy="27335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ADFDC2-E7BA-55BB-180B-E4A3EE06AB13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2D0C3D-AFCB-6100-5E49-5966F8A09854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CCF150-BBF5-2F38-87CC-A7A18C4945DE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263B54-401C-5901-A2A5-92BAB1E210A8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A6319E-8478-8D6C-22E5-EFF86B080F9A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D3B04A-93F7-5CDE-6492-6CD8679AE211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57C1D0-3121-53BE-F3D3-7493A01D3C78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32478F-49A1-F2AA-8465-878310A813A6}"/>
              </a:ext>
            </a:extLst>
          </p:cNvPr>
          <p:cNvGrpSpPr/>
          <p:nvPr/>
        </p:nvGrpSpPr>
        <p:grpSpPr>
          <a:xfrm>
            <a:off x="6896294" y="4145590"/>
            <a:ext cx="914400" cy="914400"/>
            <a:chOff x="3808947" y="2609924"/>
            <a:chExt cx="2744252" cy="27335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95BF9E-55EE-62ED-D93C-D470C5CEDA2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C565548-06E1-E632-7376-1C0497F2BB91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358C52-C0A6-948E-E702-C00CF82C35E1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A17775-8473-E62D-E371-583DD6B1AA38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37A228A-BE10-00B8-6745-23D1FBD2BB41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DEDA40F-C901-7CED-8485-2FA17A73DA4D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E54021C-872D-2675-B1F1-22446D11FA20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ACB00F3-AC24-4842-845B-A0C66089DA7D}"/>
              </a:ext>
            </a:extLst>
          </p:cNvPr>
          <p:cNvGrpSpPr/>
          <p:nvPr/>
        </p:nvGrpSpPr>
        <p:grpSpPr>
          <a:xfrm>
            <a:off x="7809995" y="4145590"/>
            <a:ext cx="914400" cy="914400"/>
            <a:chOff x="3808947" y="2609924"/>
            <a:chExt cx="2744252" cy="273353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1DFFA71-1750-B903-2542-93111045E8D0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359FC6E-501F-4244-A573-4AB08E744303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F57CD9C-BA4E-D8FE-89A4-00D255DF413B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B55125-A141-37EE-E192-90E14217C28E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526E0CC-65BA-9AAA-0E74-59B2F8F57798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970A77-437B-A627-AFB7-C0D1E60979B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52B03A3-70BA-447E-8C02-D1A1C51BBA5A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708A651-10AD-32E2-A39B-467E8DBC4837}"/>
              </a:ext>
            </a:extLst>
          </p:cNvPr>
          <p:cNvGrpSpPr/>
          <p:nvPr/>
        </p:nvGrpSpPr>
        <p:grpSpPr>
          <a:xfrm>
            <a:off x="7809645" y="3230382"/>
            <a:ext cx="914400" cy="914400"/>
            <a:chOff x="3808947" y="2609924"/>
            <a:chExt cx="2744252" cy="273353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8D88E0E-67DA-FF81-3574-958690B63BCC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780CFA1-C9F4-8E29-3094-0F3130EC0886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95E0E5C-F09A-E544-91D3-DCBD598F33C7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AAF38C4-68E2-FC16-D6D6-D15A1455E0FE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E172159-A02D-145A-2E13-3456FCE7A897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5970415-370D-5A3C-071F-C5AB56B6319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54CD23A-B31E-081E-ABAB-5A3616B64B59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137C3EF-2F3F-521A-5DF2-39086D63B44C}"/>
              </a:ext>
            </a:extLst>
          </p:cNvPr>
          <p:cNvGrpSpPr/>
          <p:nvPr/>
        </p:nvGrpSpPr>
        <p:grpSpPr>
          <a:xfrm>
            <a:off x="7809295" y="2314770"/>
            <a:ext cx="914400" cy="914400"/>
            <a:chOff x="3808947" y="2609924"/>
            <a:chExt cx="2744252" cy="273353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98D24F7-642B-9935-A490-59298AEB0582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06E1259-5743-0DA9-7921-8FA21A21F07A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B00DD91-2120-E193-6352-2D0492A5D252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F5DDC0E-2F81-7C4B-2784-E6728DF85770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C1740EA-1F8C-777E-B697-7EC97F303717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86236FA-7086-8674-376A-6710152F641E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F2C03AC-AA21-22C5-C43B-F02E79EE510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84771BA-1CD6-9F0B-2D1A-C1E2C6029965}"/>
              </a:ext>
            </a:extLst>
          </p:cNvPr>
          <p:cNvSpPr txBox="1"/>
          <p:nvPr/>
        </p:nvSpPr>
        <p:spPr>
          <a:xfrm>
            <a:off x="2263339" y="5326430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2340F4A-C95A-5C68-2A37-84028A140006}"/>
              </a:ext>
            </a:extLst>
          </p:cNvPr>
          <p:cNvSpPr txBox="1"/>
          <p:nvPr/>
        </p:nvSpPr>
        <p:spPr>
          <a:xfrm>
            <a:off x="6894621" y="5332042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2</a:t>
            </a:r>
          </a:p>
        </p:txBody>
      </p:sp>
    </p:spTree>
    <p:extLst>
      <p:ext uri="{BB962C8B-B14F-4D97-AF65-F5344CB8AC3E}">
        <p14:creationId xmlns:p14="http://schemas.microsoft.com/office/powerpoint/2010/main" val="12654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0B09CC6-35E3-33AA-0C53-37899B2F57BA}"/>
              </a:ext>
            </a:extLst>
          </p:cNvPr>
          <p:cNvGrpSpPr/>
          <p:nvPr/>
        </p:nvGrpSpPr>
        <p:grpSpPr>
          <a:xfrm>
            <a:off x="5982584" y="2314770"/>
            <a:ext cx="914400" cy="914400"/>
            <a:chOff x="5982584" y="2314770"/>
            <a:chExt cx="2741811" cy="27452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DB87A1F-7710-36EA-9AAF-2072748E5895}"/>
                </a:ext>
              </a:extLst>
            </p:cNvPr>
            <p:cNvGrpSpPr/>
            <p:nvPr/>
          </p:nvGrpSpPr>
          <p:grpSpPr>
            <a:xfrm>
              <a:off x="5982934" y="2321625"/>
              <a:ext cx="914400" cy="914400"/>
              <a:chOff x="3808947" y="2609924"/>
              <a:chExt cx="2744252" cy="273353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19B216-53D2-0202-83FE-BAAE19970E2D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8E21ED8-C168-E663-6D14-D77497382551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8141A49-E46E-C0B9-5632-E7094F7F6CA7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1A2F812-13F5-93E6-C649-E74D74391E74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9BAFC68-9C58-28B9-2C3D-7FC510FFAA39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BB027D-85F8-500B-A6B3-FB0899356124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15B5719-D5F2-40EF-49B4-C427D487550C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1B46C9-B05A-CA19-0A5F-BC70074C346F}"/>
                </a:ext>
              </a:extLst>
            </p:cNvPr>
            <p:cNvGrpSpPr/>
            <p:nvPr/>
          </p:nvGrpSpPr>
          <p:grpSpPr>
            <a:xfrm>
              <a:off x="5982584" y="4145590"/>
              <a:ext cx="914400" cy="914400"/>
              <a:chOff x="3808947" y="2609924"/>
              <a:chExt cx="2744252" cy="273353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A950926-C560-DC98-D749-5E2FDC5BFA18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5B5C55D-20CE-CE25-444E-1F63D609EBA0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9C3F39-3361-C5FB-8DDC-80F398E3F185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5859F0-37BA-8623-DA9C-14E79F345E20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43ABD2-CABF-6A84-9821-7CA0753D5FFC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C5C151-CE58-5FBC-35CD-1FB5D917AD67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03B69DF-CFAE-387E-DC55-834216303C56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A26AA13-6BB8-0BA2-D3A0-9933FACCEF31}"/>
                </a:ext>
              </a:extLst>
            </p:cNvPr>
            <p:cNvGrpSpPr/>
            <p:nvPr/>
          </p:nvGrpSpPr>
          <p:grpSpPr>
            <a:xfrm>
              <a:off x="5983109" y="3236025"/>
              <a:ext cx="914400" cy="914400"/>
              <a:chOff x="3808947" y="2609924"/>
              <a:chExt cx="2744252" cy="273353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ADFDC2-E7BA-55BB-180B-E4A3EE06AB13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2D0C3D-AFCB-6100-5E49-5966F8A09854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ECCF150-BBF5-2F38-87CC-A7A18C4945DE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263B54-401C-5901-A2A5-92BAB1E210A8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A6319E-8478-8D6C-22E5-EFF86B080F9A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D3B04A-93F7-5CDE-6492-6CD8679AE211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C57C1D0-3121-53BE-F3D3-7493A01D3C78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632478F-49A1-F2AA-8465-878310A813A6}"/>
                </a:ext>
              </a:extLst>
            </p:cNvPr>
            <p:cNvGrpSpPr/>
            <p:nvPr/>
          </p:nvGrpSpPr>
          <p:grpSpPr>
            <a:xfrm>
              <a:off x="6896294" y="4145590"/>
              <a:ext cx="914400" cy="914400"/>
              <a:chOff x="3808947" y="2609924"/>
              <a:chExt cx="2744252" cy="273353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95BF9E-55EE-62ED-D93C-D470C5CEDA2D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C565548-06E1-E632-7376-1C0497F2BB91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A358C52-C0A6-948E-E702-C00CF82C35E1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3A17775-8473-E62D-E371-583DD6B1AA38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37A228A-BE10-00B8-6745-23D1FBD2BB41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DEDA40F-C901-7CED-8485-2FA17A73DA4D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E54021C-872D-2675-B1F1-22446D11FA20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ACB00F3-AC24-4842-845B-A0C66089DA7D}"/>
                </a:ext>
              </a:extLst>
            </p:cNvPr>
            <p:cNvGrpSpPr/>
            <p:nvPr/>
          </p:nvGrpSpPr>
          <p:grpSpPr>
            <a:xfrm>
              <a:off x="7809995" y="4145590"/>
              <a:ext cx="914400" cy="914400"/>
              <a:chOff x="3808947" y="2609924"/>
              <a:chExt cx="2744252" cy="273353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1DFFA71-1750-B903-2542-93111045E8D0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359FC6E-501F-4244-A573-4AB08E744303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57CD9C-BA4E-D8FE-89A4-00D255DF413B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EB55125-A141-37EE-E192-90E14217C28E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526E0CC-65BA-9AAA-0E74-59B2F8F57798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5970A77-437B-A627-AFB7-C0D1E60979B7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2B03A3-70BA-447E-8C02-D1A1C51BBA5A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708A651-10AD-32E2-A39B-467E8DBC4837}"/>
                </a:ext>
              </a:extLst>
            </p:cNvPr>
            <p:cNvGrpSpPr/>
            <p:nvPr/>
          </p:nvGrpSpPr>
          <p:grpSpPr>
            <a:xfrm>
              <a:off x="7809645" y="3230382"/>
              <a:ext cx="914400" cy="914400"/>
              <a:chOff x="3808947" y="2609924"/>
              <a:chExt cx="2744252" cy="273353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8D88E0E-67DA-FF81-3574-958690B63BCC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780CFA1-C9F4-8E29-3094-0F3130EC0886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95E0E5C-F09A-E544-91D3-DCBD598F33C7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AAF38C4-68E2-FC16-D6D6-D15A1455E0FE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E172159-A02D-145A-2E13-3456FCE7A897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5970415-370D-5A3C-071F-C5AB56B63194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54CD23A-B31E-081E-ABAB-5A3616B64B5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137C3EF-2F3F-521A-5DF2-39086D63B44C}"/>
                </a:ext>
              </a:extLst>
            </p:cNvPr>
            <p:cNvGrpSpPr/>
            <p:nvPr/>
          </p:nvGrpSpPr>
          <p:grpSpPr>
            <a:xfrm>
              <a:off x="7809295" y="2314770"/>
              <a:ext cx="914400" cy="914400"/>
              <a:chOff x="3808947" y="2609924"/>
              <a:chExt cx="2744252" cy="273353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98D24F7-642B-9935-A490-59298AEB0582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06E1259-5743-0DA9-7921-8FA21A21F07A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B00DD91-2120-E193-6352-2D0492A5D252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F5DDC0E-2F81-7C4B-2784-E6728DF85770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C1740EA-1F8C-777E-B697-7EC97F303717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86236FA-7086-8674-376A-6710152F641E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F2C03AC-AA21-22C5-C43B-F02E79EE5106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C7CAD8B2-1066-DEC5-A9BD-E35A9AD1F2E4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015BB7-0489-4A49-A643-C614D79AB357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B0E39AA-9F7E-90A7-DF98-580BF6856184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EEA43CB-BB15-EC06-9DFF-CEBD18E0D56C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B5E96D6-0ECC-1D07-1CD3-30CFBE1E2055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8B7FC0-468E-9010-D47B-FCA91A68153B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3BFF25-B7B7-F6C2-1B42-B55FFBFD9A1E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08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7CAD8B2-1066-DEC5-A9BD-E35A9AD1F2E4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015BB7-0489-4A49-A643-C614D79AB357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B0E39AA-9F7E-90A7-DF98-580BF6856184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EEA43CB-BB15-EC06-9DFF-CEBD18E0D56C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B5E96D6-0ECC-1D07-1CD3-30CFBE1E2055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8B7FC0-468E-9010-D47B-FCA91A68153B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3BFF25-B7B7-F6C2-1B42-B55FFBFD9A1E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ight Brace 408">
            <a:extLst>
              <a:ext uri="{FF2B5EF4-FFF2-40B4-BE49-F238E27FC236}">
                <a16:creationId xmlns:a16="http://schemas.microsoft.com/office/drawing/2014/main" id="{E2F14568-BE3B-838D-B2B5-DB137409C105}"/>
              </a:ext>
            </a:extLst>
          </p:cNvPr>
          <p:cNvSpPr/>
          <p:nvPr/>
        </p:nvSpPr>
        <p:spPr>
          <a:xfrm>
            <a:off x="9531424" y="2312544"/>
            <a:ext cx="441347" cy="27452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D8614416-995B-2DF9-A014-425E40716F69}"/>
              </a:ext>
            </a:extLst>
          </p:cNvPr>
          <p:cNvSpPr txBox="1"/>
          <p:nvPr/>
        </p:nvSpPr>
        <p:spPr>
          <a:xfrm>
            <a:off x="10083066" y="3499353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Strict!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703352-221D-0663-DC63-18A129B36B1D}"/>
              </a:ext>
            </a:extLst>
          </p:cNvPr>
          <p:cNvGrpSpPr/>
          <p:nvPr/>
        </p:nvGrpSpPr>
        <p:grpSpPr>
          <a:xfrm>
            <a:off x="5980672" y="2314702"/>
            <a:ext cx="2746120" cy="2743200"/>
            <a:chOff x="5980672" y="2314703"/>
            <a:chExt cx="2746120" cy="273789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1A2F812-13F5-93E6-C649-E74D74391E74}"/>
                </a:ext>
              </a:extLst>
            </p:cNvPr>
            <p:cNvSpPr/>
            <p:nvPr/>
          </p:nvSpPr>
          <p:spPr>
            <a:xfrm>
              <a:off x="5982818" y="2418399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BAFC68-9C58-28B9-2C3D-7FC510FFAA39}"/>
                </a:ext>
              </a:extLst>
            </p:cNvPr>
            <p:cNvSpPr/>
            <p:nvPr/>
          </p:nvSpPr>
          <p:spPr>
            <a:xfrm>
              <a:off x="6185926" y="2418399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BB027D-85F8-500B-A6B3-FB0899356124}"/>
                </a:ext>
              </a:extLst>
            </p:cNvPr>
            <p:cNvSpPr/>
            <p:nvPr/>
          </p:nvSpPr>
          <p:spPr>
            <a:xfrm>
              <a:off x="5982701" y="2317053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5B5719-D5F2-40EF-49B4-C427D487550C}"/>
                </a:ext>
              </a:extLst>
            </p:cNvPr>
            <p:cNvSpPr/>
            <p:nvPr/>
          </p:nvSpPr>
          <p:spPr>
            <a:xfrm>
              <a:off x="6185926" y="2317053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1B46C9-B05A-CA19-0A5F-BC70074C346F}"/>
                </a:ext>
              </a:extLst>
            </p:cNvPr>
            <p:cNvGrpSpPr/>
            <p:nvPr/>
          </p:nvGrpSpPr>
          <p:grpSpPr>
            <a:xfrm>
              <a:off x="5982584" y="2924594"/>
              <a:ext cx="304954" cy="304576"/>
              <a:chOff x="3808947" y="2609924"/>
              <a:chExt cx="2744252" cy="273353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A950926-C560-DC98-D749-5E2FDC5BFA18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5B5C55D-20CE-CE25-444E-1F63D609EBA0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9C3F39-3361-C5FB-8DDC-80F398E3F185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5859F0-37BA-8623-DA9C-14E79F345E20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F43ABD2-CABF-6A84-9821-7CA0753D5FFC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C5C151-CE58-5FBC-35CD-1FB5D917AD67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03B69DF-CFAE-387E-DC55-834216303C56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ADFDC2-E7BA-55BB-180B-E4A3EE06AB13}"/>
                </a:ext>
              </a:extLst>
            </p:cNvPr>
            <p:cNvSpPr/>
            <p:nvPr/>
          </p:nvSpPr>
          <p:spPr>
            <a:xfrm>
              <a:off x="5981776" y="2822710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2D0C3D-AFCB-6100-5E49-5966F8A09854}"/>
                </a:ext>
              </a:extLst>
            </p:cNvPr>
            <p:cNvSpPr/>
            <p:nvPr/>
          </p:nvSpPr>
          <p:spPr>
            <a:xfrm>
              <a:off x="6083271" y="2822710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CCF150-BBF5-2F38-87CC-A7A18C4945DE}"/>
                </a:ext>
              </a:extLst>
            </p:cNvPr>
            <p:cNvSpPr/>
            <p:nvPr/>
          </p:nvSpPr>
          <p:spPr>
            <a:xfrm>
              <a:off x="6184884" y="2822710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263B54-401C-5901-A2A5-92BAB1E210A8}"/>
                </a:ext>
              </a:extLst>
            </p:cNvPr>
            <p:cNvSpPr/>
            <p:nvPr/>
          </p:nvSpPr>
          <p:spPr>
            <a:xfrm>
              <a:off x="5982876" y="272297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A6319E-8478-8D6C-22E5-EFF86B080F9A}"/>
                </a:ext>
              </a:extLst>
            </p:cNvPr>
            <p:cNvSpPr/>
            <p:nvPr/>
          </p:nvSpPr>
          <p:spPr>
            <a:xfrm>
              <a:off x="6185984" y="272297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D3B04A-93F7-5CDE-6492-6CD8679AE211}"/>
                </a:ext>
              </a:extLst>
            </p:cNvPr>
            <p:cNvSpPr/>
            <p:nvPr/>
          </p:nvSpPr>
          <p:spPr>
            <a:xfrm>
              <a:off x="5982759" y="2621629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57C1D0-3121-53BE-F3D3-7493A01D3C78}"/>
                </a:ext>
              </a:extLst>
            </p:cNvPr>
            <p:cNvSpPr/>
            <p:nvPr/>
          </p:nvSpPr>
          <p:spPr>
            <a:xfrm>
              <a:off x="6185984" y="2621629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632478F-49A1-F2AA-8465-878310A813A6}"/>
                </a:ext>
              </a:extLst>
            </p:cNvPr>
            <p:cNvGrpSpPr/>
            <p:nvPr/>
          </p:nvGrpSpPr>
          <p:grpSpPr>
            <a:xfrm>
              <a:off x="6287308" y="2924594"/>
              <a:ext cx="304954" cy="304576"/>
              <a:chOff x="3808947" y="2609924"/>
              <a:chExt cx="2744252" cy="273353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95BF9E-55EE-62ED-D93C-D470C5CEDA2D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C565548-06E1-E632-7376-1C0497F2BB91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A358C52-C0A6-948E-E702-C00CF82C35E1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3A17775-8473-E62D-E371-583DD6B1AA38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37A228A-BE10-00B8-6745-23D1FBD2BB41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DEDA40F-C901-7CED-8485-2FA17A73DA4D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E54021C-872D-2675-B1F1-22446D11FA20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ACB00F3-AC24-4842-845B-A0C66089DA7D}"/>
                </a:ext>
              </a:extLst>
            </p:cNvPr>
            <p:cNvGrpSpPr/>
            <p:nvPr/>
          </p:nvGrpSpPr>
          <p:grpSpPr>
            <a:xfrm>
              <a:off x="6592030" y="2924594"/>
              <a:ext cx="304954" cy="304576"/>
              <a:chOff x="3808947" y="2609924"/>
              <a:chExt cx="2744252" cy="273353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1DFFA71-1750-B903-2542-93111045E8D0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359FC6E-501F-4244-A573-4AB08E744303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57CD9C-BA4E-D8FE-89A4-00D255DF413B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EB55125-A141-37EE-E192-90E14217C28E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526E0CC-65BA-9AAA-0E74-59B2F8F57798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5970A77-437B-A627-AFB7-C0D1E60979B7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2B03A3-70BA-447E-8C02-D1A1C51BBA5A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708A651-10AD-32E2-A39B-467E8DBC4837}"/>
                </a:ext>
              </a:extLst>
            </p:cNvPr>
            <p:cNvGrpSpPr/>
            <p:nvPr/>
          </p:nvGrpSpPr>
          <p:grpSpPr>
            <a:xfrm>
              <a:off x="6591913" y="2619749"/>
              <a:ext cx="304954" cy="304576"/>
              <a:chOff x="3808947" y="2609924"/>
              <a:chExt cx="2744252" cy="273353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8D88E0E-67DA-FF81-3574-958690B63BCC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780CFA1-C9F4-8E29-3094-0F3130EC0886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95E0E5C-F09A-E544-91D3-DCBD598F33C7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AAF38C4-68E2-FC16-D6D6-D15A1455E0FE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E172159-A02D-145A-2E13-3456FCE7A897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5970415-370D-5A3C-071F-C5AB56B63194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54CD23A-B31E-081E-ABAB-5A3616B64B5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137C3EF-2F3F-521A-5DF2-39086D63B44C}"/>
                </a:ext>
              </a:extLst>
            </p:cNvPr>
            <p:cNvGrpSpPr/>
            <p:nvPr/>
          </p:nvGrpSpPr>
          <p:grpSpPr>
            <a:xfrm>
              <a:off x="6591796" y="2314770"/>
              <a:ext cx="304954" cy="304576"/>
              <a:chOff x="3808947" y="2609924"/>
              <a:chExt cx="2744252" cy="273353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98D24F7-642B-9935-A490-59298AEB0582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06E1259-5743-0DA9-7921-8FA21A21F07A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B00DD91-2120-E193-6352-2D0492A5D252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F5DDC0E-2F81-7C4B-2784-E6728DF85770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C1740EA-1F8C-777E-B697-7EC97F303717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86236FA-7086-8674-376A-6710152F641E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F2C03AC-AA21-22C5-C43B-F02E79EE5106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0D8A820D-9C90-7B64-CFE9-4A4CB2F3137F}"/>
                </a:ext>
              </a:extLst>
            </p:cNvPr>
            <p:cNvSpPr/>
            <p:nvPr/>
          </p:nvSpPr>
          <p:spPr>
            <a:xfrm>
              <a:off x="5981776" y="252162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2ECBFE8B-541F-6C6D-5D7D-84AD90CA166C}"/>
                </a:ext>
              </a:extLst>
            </p:cNvPr>
            <p:cNvSpPr/>
            <p:nvPr/>
          </p:nvSpPr>
          <p:spPr>
            <a:xfrm>
              <a:off x="6083271" y="252162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C92AE303-C7C6-A13B-B322-31D34AFC58D7}"/>
                </a:ext>
              </a:extLst>
            </p:cNvPr>
            <p:cNvSpPr/>
            <p:nvPr/>
          </p:nvSpPr>
          <p:spPr>
            <a:xfrm>
              <a:off x="6184884" y="252162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EC13C905-6E05-600F-D18B-1ACC40945CA2}"/>
                </a:ext>
              </a:extLst>
            </p:cNvPr>
            <p:cNvGrpSpPr/>
            <p:nvPr/>
          </p:nvGrpSpPr>
          <p:grpSpPr>
            <a:xfrm>
              <a:off x="5981082" y="3226752"/>
              <a:ext cx="915961" cy="914400"/>
              <a:chOff x="5981082" y="3226752"/>
              <a:chExt cx="915961" cy="914400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8608223-C9FD-78B6-1344-41338CED5501}"/>
                  </a:ext>
                </a:extLst>
              </p:cNvPr>
              <p:cNvSpPr/>
              <p:nvPr/>
            </p:nvSpPr>
            <p:spPr>
              <a:xfrm>
                <a:off x="5982877" y="333038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B0FE1AC-A1FA-E3BC-431F-9A8BA94BF432}"/>
                  </a:ext>
                </a:extLst>
              </p:cNvPr>
              <p:cNvSpPr/>
              <p:nvPr/>
            </p:nvSpPr>
            <p:spPr>
              <a:xfrm>
                <a:off x="6185985" y="333038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6082B59C-A159-6BF2-62CC-99CA10933662}"/>
                  </a:ext>
                </a:extLst>
              </p:cNvPr>
              <p:cNvSpPr/>
              <p:nvPr/>
            </p:nvSpPr>
            <p:spPr>
              <a:xfrm>
                <a:off x="5982760" y="3229035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45DAA14-A0A8-B078-1018-9897B370D76B}"/>
                  </a:ext>
                </a:extLst>
              </p:cNvPr>
              <p:cNvSpPr/>
              <p:nvPr/>
            </p:nvSpPr>
            <p:spPr>
              <a:xfrm>
                <a:off x="6185985" y="3229035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E9C0271-8114-9B86-655D-C2FE4B598B04}"/>
                  </a:ext>
                </a:extLst>
              </p:cNvPr>
              <p:cNvGrpSpPr/>
              <p:nvPr/>
            </p:nvGrpSpPr>
            <p:grpSpPr>
              <a:xfrm>
                <a:off x="5982643" y="3836576"/>
                <a:ext cx="304954" cy="304576"/>
                <a:chOff x="3808947" y="2609924"/>
                <a:chExt cx="2744252" cy="273353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43F1156F-38D3-EBA0-C97F-FCB8832670AA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D589D6D-E57A-F7CD-3F59-CBC2F541AE43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7038EA7-EC1F-F9BB-B6AB-B5F58B9ED5C1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A23AD975-5AAA-FA99-C0B4-700CB57A8161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8E80059F-CD1A-106E-236F-0469646812F3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1642BC83-0071-FD04-2BBD-1CE5F1B2F4C8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0EB9060C-77EF-C01E-0C31-1B1168061E5B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A404650-3335-7B2F-B0D0-0E6F780AA699}"/>
                  </a:ext>
                </a:extLst>
              </p:cNvPr>
              <p:cNvGrpSpPr/>
              <p:nvPr/>
            </p:nvGrpSpPr>
            <p:grpSpPr>
              <a:xfrm>
                <a:off x="6287367" y="3836576"/>
                <a:ext cx="304954" cy="304576"/>
                <a:chOff x="3808947" y="2609924"/>
                <a:chExt cx="2744252" cy="2733530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126BDC06-4133-DEE4-51CB-10BF905CDCA7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7AE1E47-BA81-DEEA-0D58-53E19DF6C264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3C9DC1B-680C-BA57-3433-7BD3F739DFD8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7E359567-03D2-1DDF-5646-A24E17B5F346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460BB19-27A7-ACF2-ED5F-1E8D18F4E7A2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7A28D08-04E4-2D0D-6E48-C3CFCB2F329B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0153F93-3024-EA26-974E-0A56441FB3FC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F433AD8-3A63-E85F-1686-85C351534280}"/>
                  </a:ext>
                </a:extLst>
              </p:cNvPr>
              <p:cNvGrpSpPr/>
              <p:nvPr/>
            </p:nvGrpSpPr>
            <p:grpSpPr>
              <a:xfrm>
                <a:off x="6592089" y="3836576"/>
                <a:ext cx="304954" cy="304576"/>
                <a:chOff x="3808947" y="2609924"/>
                <a:chExt cx="2744252" cy="2733530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82C49864-885F-52CB-A775-D21A736B852C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30B1E489-98BE-C8B0-51BB-940C73BB907D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73E7B23D-0377-55B8-EA30-548664380C1C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DD58F820-4E4F-9B7B-3596-74FEDB5FA165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1888C830-D872-43A4-5529-5ED97C6D005F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145EFFED-D0B4-0BB4-7BE5-29608F05CA80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EAD62E66-F98B-FB4C-053F-BB7E232E4D91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B263567-67F5-A233-5642-9B17E4F5C06E}"/>
                  </a:ext>
                </a:extLst>
              </p:cNvPr>
              <p:cNvGrpSpPr/>
              <p:nvPr/>
            </p:nvGrpSpPr>
            <p:grpSpPr>
              <a:xfrm>
                <a:off x="6591972" y="3531731"/>
                <a:ext cx="304954" cy="304576"/>
                <a:chOff x="3808947" y="2609924"/>
                <a:chExt cx="2744252" cy="273353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AD891E45-9707-14A9-D2F6-A927C78C3E4E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18C899D-B826-2828-FD67-C993B015A501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B3174D8B-2C2C-FAA3-9BC1-ECB0C1008A30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F29F682A-9869-9536-925D-8E26EA03E970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755240FB-6BAB-3573-8AA9-ECE87804AB04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9738699-55E8-5042-EBB6-9D25861B9EA7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ED5FC92-FEB2-0C5E-3240-AD8D9771DCD3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53F27D59-E55E-58B3-0C67-4DCEE646A53D}"/>
                  </a:ext>
                </a:extLst>
              </p:cNvPr>
              <p:cNvGrpSpPr/>
              <p:nvPr/>
            </p:nvGrpSpPr>
            <p:grpSpPr>
              <a:xfrm>
                <a:off x="6591855" y="3226752"/>
                <a:ext cx="304954" cy="304576"/>
                <a:chOff x="3808947" y="2609924"/>
                <a:chExt cx="2744252" cy="2733530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3FFC153A-C7FE-13E7-B784-A659E66C8924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EE6618EE-A02D-DBB2-2599-3933580941F3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49BA1ECF-FF17-4C9F-5939-AEF528187718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0FC1396-0D94-1303-BFA7-5DA1EE20FF76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8A8B8990-AF25-2BCD-CFD4-E6B2809EE9A7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2F9B4700-3E97-B158-D6FD-81249A5C2FF6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C09BB138-2660-9836-0382-D1A173C5648B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52798D94-5CFF-ED92-EA68-E640E64CFC78}"/>
                  </a:ext>
                </a:extLst>
              </p:cNvPr>
              <p:cNvSpPr/>
              <p:nvPr/>
            </p:nvSpPr>
            <p:spPr>
              <a:xfrm>
                <a:off x="5981776" y="343217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9D871972-C9F1-DA56-6341-425354F09859}"/>
                  </a:ext>
                </a:extLst>
              </p:cNvPr>
              <p:cNvSpPr/>
              <p:nvPr/>
            </p:nvSpPr>
            <p:spPr>
              <a:xfrm>
                <a:off x="6083271" y="343217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757E23D8-382D-9FEF-E5B7-E04BD07E5D69}"/>
                  </a:ext>
                </a:extLst>
              </p:cNvPr>
              <p:cNvSpPr/>
              <p:nvPr/>
            </p:nvSpPr>
            <p:spPr>
              <a:xfrm>
                <a:off x="6184884" y="343217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461BDAE0-F665-D038-3333-68E0F491D7B0}"/>
                  </a:ext>
                </a:extLst>
              </p:cNvPr>
              <p:cNvSpPr/>
              <p:nvPr/>
            </p:nvSpPr>
            <p:spPr>
              <a:xfrm>
                <a:off x="5982183" y="363975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EBC669CD-D895-3172-E289-4DE92280163A}"/>
                  </a:ext>
                </a:extLst>
              </p:cNvPr>
              <p:cNvSpPr/>
              <p:nvPr/>
            </p:nvSpPr>
            <p:spPr>
              <a:xfrm>
                <a:off x="6185291" y="363975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11206216-983E-BF6A-5EC0-C049BB16D4AA}"/>
                  </a:ext>
                </a:extLst>
              </p:cNvPr>
              <p:cNvSpPr/>
              <p:nvPr/>
            </p:nvSpPr>
            <p:spPr>
              <a:xfrm>
                <a:off x="5982066" y="3538412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7981F470-487B-EDE5-14A4-43380208FE1A}"/>
                  </a:ext>
                </a:extLst>
              </p:cNvPr>
              <p:cNvSpPr/>
              <p:nvPr/>
            </p:nvSpPr>
            <p:spPr>
              <a:xfrm>
                <a:off x="6185291" y="3538412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9D7433F0-8842-2E93-D6AC-CA1E5AB75A1A}"/>
                  </a:ext>
                </a:extLst>
              </p:cNvPr>
              <p:cNvSpPr/>
              <p:nvPr/>
            </p:nvSpPr>
            <p:spPr>
              <a:xfrm>
                <a:off x="5981082" y="374154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F03E24B3-48B8-7D4E-B9F3-3D88817F5EE4}"/>
                  </a:ext>
                </a:extLst>
              </p:cNvPr>
              <p:cNvSpPr/>
              <p:nvPr/>
            </p:nvSpPr>
            <p:spPr>
              <a:xfrm>
                <a:off x="6082577" y="374154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A057D41E-5C21-5923-65AF-10F6412F543B}"/>
                  </a:ext>
                </a:extLst>
              </p:cNvPr>
              <p:cNvSpPr/>
              <p:nvPr/>
            </p:nvSpPr>
            <p:spPr>
              <a:xfrm>
                <a:off x="6184190" y="374154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CF3643AF-377C-6903-52CF-D671217F3467}"/>
                </a:ext>
              </a:extLst>
            </p:cNvPr>
            <p:cNvGrpSpPr/>
            <p:nvPr/>
          </p:nvGrpSpPr>
          <p:grpSpPr>
            <a:xfrm>
              <a:off x="5980672" y="4138196"/>
              <a:ext cx="915961" cy="914400"/>
              <a:chOff x="5981082" y="3226752"/>
              <a:chExt cx="915961" cy="914400"/>
            </a:xfrm>
          </p:grpSpPr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19833BE8-46B0-344C-2D5A-F789F6F83027}"/>
                  </a:ext>
                </a:extLst>
              </p:cNvPr>
              <p:cNvSpPr/>
              <p:nvPr/>
            </p:nvSpPr>
            <p:spPr>
              <a:xfrm>
                <a:off x="5982877" y="333038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803100DA-BFE1-238B-8B29-5ED0C855E887}"/>
                  </a:ext>
                </a:extLst>
              </p:cNvPr>
              <p:cNvSpPr/>
              <p:nvPr/>
            </p:nvSpPr>
            <p:spPr>
              <a:xfrm>
                <a:off x="6185985" y="333038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3E0608AA-84CD-9B71-EE24-BB2CE5E61D00}"/>
                  </a:ext>
                </a:extLst>
              </p:cNvPr>
              <p:cNvSpPr/>
              <p:nvPr/>
            </p:nvSpPr>
            <p:spPr>
              <a:xfrm>
                <a:off x="5982760" y="3229035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70E86593-45F7-48D2-4410-D81133E4AF8E}"/>
                  </a:ext>
                </a:extLst>
              </p:cNvPr>
              <p:cNvSpPr/>
              <p:nvPr/>
            </p:nvSpPr>
            <p:spPr>
              <a:xfrm>
                <a:off x="6185985" y="3229035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5" name="Group 434">
                <a:extLst>
                  <a:ext uri="{FF2B5EF4-FFF2-40B4-BE49-F238E27FC236}">
                    <a16:creationId xmlns:a16="http://schemas.microsoft.com/office/drawing/2014/main" id="{EA31B0C2-37E6-7351-FACB-73A329622401}"/>
                  </a:ext>
                </a:extLst>
              </p:cNvPr>
              <p:cNvGrpSpPr/>
              <p:nvPr/>
            </p:nvGrpSpPr>
            <p:grpSpPr>
              <a:xfrm>
                <a:off x="5982643" y="3836576"/>
                <a:ext cx="304954" cy="304576"/>
                <a:chOff x="3808947" y="2609924"/>
                <a:chExt cx="2744252" cy="2733530"/>
              </a:xfrm>
            </p:grpSpPr>
            <p:sp>
              <p:nvSpPr>
                <p:cNvPr id="478" name="Rectangle 477">
                  <a:extLst>
                    <a:ext uri="{FF2B5EF4-FFF2-40B4-BE49-F238E27FC236}">
                      <a16:creationId xmlns:a16="http://schemas.microsoft.com/office/drawing/2014/main" id="{F53DDE59-456F-E6B6-CA84-660D1F21D4FA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Rectangle 478">
                  <a:extLst>
                    <a:ext uri="{FF2B5EF4-FFF2-40B4-BE49-F238E27FC236}">
                      <a16:creationId xmlns:a16="http://schemas.microsoft.com/office/drawing/2014/main" id="{1008BEFF-FFD4-2491-4FE1-671257C009BD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Rectangle 479">
                  <a:extLst>
                    <a:ext uri="{FF2B5EF4-FFF2-40B4-BE49-F238E27FC236}">
                      <a16:creationId xmlns:a16="http://schemas.microsoft.com/office/drawing/2014/main" id="{169D8940-3459-DE46-3624-4B48C84994C2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Rectangle 480">
                  <a:extLst>
                    <a:ext uri="{FF2B5EF4-FFF2-40B4-BE49-F238E27FC236}">
                      <a16:creationId xmlns:a16="http://schemas.microsoft.com/office/drawing/2014/main" id="{E5659904-910D-9BD7-BDAE-031C0E4717A8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0F88242F-1DCD-7A75-F180-D7C7430C638E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Rectangle 482">
                  <a:extLst>
                    <a:ext uri="{FF2B5EF4-FFF2-40B4-BE49-F238E27FC236}">
                      <a16:creationId xmlns:a16="http://schemas.microsoft.com/office/drawing/2014/main" id="{7B7B16F7-4613-A51B-ECEE-486AED458588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Rectangle 483">
                  <a:extLst>
                    <a:ext uri="{FF2B5EF4-FFF2-40B4-BE49-F238E27FC236}">
                      <a16:creationId xmlns:a16="http://schemas.microsoft.com/office/drawing/2014/main" id="{95BB7AD4-6833-95C4-3A9E-28B1CEE08A62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6" name="Group 435">
                <a:extLst>
                  <a:ext uri="{FF2B5EF4-FFF2-40B4-BE49-F238E27FC236}">
                    <a16:creationId xmlns:a16="http://schemas.microsoft.com/office/drawing/2014/main" id="{1C19CE2E-69FE-C1F7-A19B-87A006F1D5D9}"/>
                  </a:ext>
                </a:extLst>
              </p:cNvPr>
              <p:cNvGrpSpPr/>
              <p:nvPr/>
            </p:nvGrpSpPr>
            <p:grpSpPr>
              <a:xfrm>
                <a:off x="6287367" y="3836576"/>
                <a:ext cx="304954" cy="304576"/>
                <a:chOff x="3808947" y="2609924"/>
                <a:chExt cx="2744252" cy="2733530"/>
              </a:xfrm>
            </p:grpSpPr>
            <p:sp>
              <p:nvSpPr>
                <p:cNvPr id="471" name="Rectangle 470">
                  <a:extLst>
                    <a:ext uri="{FF2B5EF4-FFF2-40B4-BE49-F238E27FC236}">
                      <a16:creationId xmlns:a16="http://schemas.microsoft.com/office/drawing/2014/main" id="{CDC8B797-7F29-592A-424A-D0C3E6BB8BBF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Rectangle 471">
                  <a:extLst>
                    <a:ext uri="{FF2B5EF4-FFF2-40B4-BE49-F238E27FC236}">
                      <a16:creationId xmlns:a16="http://schemas.microsoft.com/office/drawing/2014/main" id="{FC127EAB-F5B4-A550-0F76-791DC1185643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22929DD0-7742-C308-3071-74ADFB87A8DC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584B60E2-9897-8036-347B-1A218425BA8A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Rectangle 474">
                  <a:extLst>
                    <a:ext uri="{FF2B5EF4-FFF2-40B4-BE49-F238E27FC236}">
                      <a16:creationId xmlns:a16="http://schemas.microsoft.com/office/drawing/2014/main" id="{D69E6E50-4FE8-73D3-6BF4-D5AE7E5184AB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Rectangle 475">
                  <a:extLst>
                    <a:ext uri="{FF2B5EF4-FFF2-40B4-BE49-F238E27FC236}">
                      <a16:creationId xmlns:a16="http://schemas.microsoft.com/office/drawing/2014/main" id="{CA3F8007-9994-EDF6-56F4-A77F38E25D22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B12C22DF-7502-9B1F-D01F-6B9ADBA294FA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7" name="Group 436">
                <a:extLst>
                  <a:ext uri="{FF2B5EF4-FFF2-40B4-BE49-F238E27FC236}">
                    <a16:creationId xmlns:a16="http://schemas.microsoft.com/office/drawing/2014/main" id="{9CFB8FFD-EFAA-9ADF-5B01-30DDDB9A9E33}"/>
                  </a:ext>
                </a:extLst>
              </p:cNvPr>
              <p:cNvGrpSpPr/>
              <p:nvPr/>
            </p:nvGrpSpPr>
            <p:grpSpPr>
              <a:xfrm>
                <a:off x="6592089" y="3836576"/>
                <a:ext cx="304954" cy="304576"/>
                <a:chOff x="3808947" y="2609924"/>
                <a:chExt cx="2744252" cy="2733530"/>
              </a:xfrm>
            </p:grpSpPr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id="{EBFBA6D1-EA79-44A5-F6F1-B1504FA7FB85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6D8BAE38-DDF4-CB81-57B0-2ED0243D495B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76277695-1818-9570-B789-B30D2E29C6FA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Rectangle 466">
                  <a:extLst>
                    <a:ext uri="{FF2B5EF4-FFF2-40B4-BE49-F238E27FC236}">
                      <a16:creationId xmlns:a16="http://schemas.microsoft.com/office/drawing/2014/main" id="{0F13B4E0-5C4C-31B5-CDA5-F24C6E3038D7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53B4BA07-8892-C7BC-286A-28A4617E46B7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Rectangle 468">
                  <a:extLst>
                    <a:ext uri="{FF2B5EF4-FFF2-40B4-BE49-F238E27FC236}">
                      <a16:creationId xmlns:a16="http://schemas.microsoft.com/office/drawing/2014/main" id="{5D76C1DE-EA0F-C1BD-27B5-D30F3C4D5121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Rectangle 469">
                  <a:extLst>
                    <a:ext uri="{FF2B5EF4-FFF2-40B4-BE49-F238E27FC236}">
                      <a16:creationId xmlns:a16="http://schemas.microsoft.com/office/drawing/2014/main" id="{DA1A0469-B1EF-3A44-EFFE-672B2AA8B5DF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8" name="Group 437">
                <a:extLst>
                  <a:ext uri="{FF2B5EF4-FFF2-40B4-BE49-F238E27FC236}">
                    <a16:creationId xmlns:a16="http://schemas.microsoft.com/office/drawing/2014/main" id="{17BFE9F6-31EB-D1BD-23CB-F6E66740ADEC}"/>
                  </a:ext>
                </a:extLst>
              </p:cNvPr>
              <p:cNvGrpSpPr/>
              <p:nvPr/>
            </p:nvGrpSpPr>
            <p:grpSpPr>
              <a:xfrm>
                <a:off x="6591972" y="3531731"/>
                <a:ext cx="304954" cy="304576"/>
                <a:chOff x="3808947" y="2609924"/>
                <a:chExt cx="2744252" cy="2733530"/>
              </a:xfrm>
            </p:grpSpPr>
            <p:sp>
              <p:nvSpPr>
                <p:cNvPr id="457" name="Rectangle 456">
                  <a:extLst>
                    <a:ext uri="{FF2B5EF4-FFF2-40B4-BE49-F238E27FC236}">
                      <a16:creationId xmlns:a16="http://schemas.microsoft.com/office/drawing/2014/main" id="{42D34D92-EB45-E5F9-8682-8B8D9282D8CA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ectangle 457">
                  <a:extLst>
                    <a:ext uri="{FF2B5EF4-FFF2-40B4-BE49-F238E27FC236}">
                      <a16:creationId xmlns:a16="http://schemas.microsoft.com/office/drawing/2014/main" id="{8B7C56C5-C072-B53C-5C59-E434BF18B29F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5C0104B5-0270-44A5-6887-498377F09C7C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459">
                  <a:extLst>
                    <a:ext uri="{FF2B5EF4-FFF2-40B4-BE49-F238E27FC236}">
                      <a16:creationId xmlns:a16="http://schemas.microsoft.com/office/drawing/2014/main" id="{7B2307E7-7853-5550-6F0D-A052B922A03A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Rectangle 460">
                  <a:extLst>
                    <a:ext uri="{FF2B5EF4-FFF2-40B4-BE49-F238E27FC236}">
                      <a16:creationId xmlns:a16="http://schemas.microsoft.com/office/drawing/2014/main" id="{37DDC16C-4D1E-72D1-EB63-D15308E918A3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Rectangle 461">
                  <a:extLst>
                    <a:ext uri="{FF2B5EF4-FFF2-40B4-BE49-F238E27FC236}">
                      <a16:creationId xmlns:a16="http://schemas.microsoft.com/office/drawing/2014/main" id="{99F2D0E5-B10B-46D3-BFAB-AE6843DE16D7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Rectangle 462">
                  <a:extLst>
                    <a:ext uri="{FF2B5EF4-FFF2-40B4-BE49-F238E27FC236}">
                      <a16:creationId xmlns:a16="http://schemas.microsoft.com/office/drawing/2014/main" id="{2CF693A8-B54D-08AD-EC79-15468E9F24D9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9" name="Group 438">
                <a:extLst>
                  <a:ext uri="{FF2B5EF4-FFF2-40B4-BE49-F238E27FC236}">
                    <a16:creationId xmlns:a16="http://schemas.microsoft.com/office/drawing/2014/main" id="{7CC6A5C6-E261-4A12-6252-B965F2A9B4CE}"/>
                  </a:ext>
                </a:extLst>
              </p:cNvPr>
              <p:cNvGrpSpPr/>
              <p:nvPr/>
            </p:nvGrpSpPr>
            <p:grpSpPr>
              <a:xfrm>
                <a:off x="6591855" y="3226752"/>
                <a:ext cx="304954" cy="304576"/>
                <a:chOff x="3808947" y="2609924"/>
                <a:chExt cx="2744252" cy="2733530"/>
              </a:xfrm>
            </p:grpSpPr>
            <p:sp>
              <p:nvSpPr>
                <p:cNvPr id="450" name="Rectangle 449">
                  <a:extLst>
                    <a:ext uri="{FF2B5EF4-FFF2-40B4-BE49-F238E27FC236}">
                      <a16:creationId xmlns:a16="http://schemas.microsoft.com/office/drawing/2014/main" id="{95B7135D-3D65-9D09-3E08-F016F8F79979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Rectangle 450">
                  <a:extLst>
                    <a:ext uri="{FF2B5EF4-FFF2-40B4-BE49-F238E27FC236}">
                      <a16:creationId xmlns:a16="http://schemas.microsoft.com/office/drawing/2014/main" id="{1743210D-1CA1-DBE1-C348-34B97A5B5886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Rectangle 451">
                  <a:extLst>
                    <a:ext uri="{FF2B5EF4-FFF2-40B4-BE49-F238E27FC236}">
                      <a16:creationId xmlns:a16="http://schemas.microsoft.com/office/drawing/2014/main" id="{EF798AC6-6713-17B1-5344-D1A79CC5F82B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AB1CC96E-92CE-B57D-0A80-17EDF201CB24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Rectangle 453">
                  <a:extLst>
                    <a:ext uri="{FF2B5EF4-FFF2-40B4-BE49-F238E27FC236}">
                      <a16:creationId xmlns:a16="http://schemas.microsoft.com/office/drawing/2014/main" id="{B4DEEBE3-3D44-343E-BC79-5044B7D49985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C6255AE2-ED94-1EDD-BEC0-CED054C07C2E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Rectangle 455">
                  <a:extLst>
                    <a:ext uri="{FF2B5EF4-FFF2-40B4-BE49-F238E27FC236}">
                      <a16:creationId xmlns:a16="http://schemas.microsoft.com/office/drawing/2014/main" id="{2EFC85C6-CB4A-48E9-69B8-EA7196C36787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673FBBBF-E32C-4B2D-7440-5ABD0656A102}"/>
                  </a:ext>
                </a:extLst>
              </p:cNvPr>
              <p:cNvSpPr/>
              <p:nvPr/>
            </p:nvSpPr>
            <p:spPr>
              <a:xfrm>
                <a:off x="5981776" y="343217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6CDBF4FE-0B43-6178-0267-F56F7673F90E}"/>
                  </a:ext>
                </a:extLst>
              </p:cNvPr>
              <p:cNvSpPr/>
              <p:nvPr/>
            </p:nvSpPr>
            <p:spPr>
              <a:xfrm>
                <a:off x="6083271" y="343217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2D675D6D-4C04-A633-6E92-07D88726E672}"/>
                  </a:ext>
                </a:extLst>
              </p:cNvPr>
              <p:cNvSpPr/>
              <p:nvPr/>
            </p:nvSpPr>
            <p:spPr>
              <a:xfrm>
                <a:off x="6184884" y="3432171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7108874B-2916-A716-19BB-D3ED608A10B2}"/>
                  </a:ext>
                </a:extLst>
              </p:cNvPr>
              <p:cNvSpPr/>
              <p:nvPr/>
            </p:nvSpPr>
            <p:spPr>
              <a:xfrm>
                <a:off x="5982183" y="363975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C5A4EB8D-68EC-00DF-F091-16D13664F6A5}"/>
                  </a:ext>
                </a:extLst>
              </p:cNvPr>
              <p:cNvSpPr/>
              <p:nvPr/>
            </p:nvSpPr>
            <p:spPr>
              <a:xfrm>
                <a:off x="6185291" y="363975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88D83AC2-F905-8774-5850-D8778FC798F0}"/>
                  </a:ext>
                </a:extLst>
              </p:cNvPr>
              <p:cNvSpPr/>
              <p:nvPr/>
            </p:nvSpPr>
            <p:spPr>
              <a:xfrm>
                <a:off x="5982066" y="3538412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3BA7B5E4-AF77-D305-F08C-FBC6106981FC}"/>
                  </a:ext>
                </a:extLst>
              </p:cNvPr>
              <p:cNvSpPr/>
              <p:nvPr/>
            </p:nvSpPr>
            <p:spPr>
              <a:xfrm>
                <a:off x="6185291" y="3538412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AD861F42-9F33-4DDF-5A80-BDC911F1C2FA}"/>
                  </a:ext>
                </a:extLst>
              </p:cNvPr>
              <p:cNvSpPr/>
              <p:nvPr/>
            </p:nvSpPr>
            <p:spPr>
              <a:xfrm>
                <a:off x="5981082" y="374154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89CB4C07-2D03-EBF1-5C47-2604AA074F3C}"/>
                  </a:ext>
                </a:extLst>
              </p:cNvPr>
              <p:cNvSpPr/>
              <p:nvPr/>
            </p:nvSpPr>
            <p:spPr>
              <a:xfrm>
                <a:off x="6082577" y="374154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2D5C04D5-E67A-809F-1F07-7A5FA1686592}"/>
                  </a:ext>
                </a:extLst>
              </p:cNvPr>
              <p:cNvSpPr/>
              <p:nvPr/>
            </p:nvSpPr>
            <p:spPr>
              <a:xfrm>
                <a:off x="6184190" y="3741548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6" name="Group 705">
              <a:extLst>
                <a:ext uri="{FF2B5EF4-FFF2-40B4-BE49-F238E27FC236}">
                  <a16:creationId xmlns:a16="http://schemas.microsoft.com/office/drawing/2014/main" id="{0C10B416-B271-01A4-3493-C5EE2746F8C0}"/>
                </a:ext>
              </a:extLst>
            </p:cNvPr>
            <p:cNvGrpSpPr/>
            <p:nvPr/>
          </p:nvGrpSpPr>
          <p:grpSpPr>
            <a:xfrm flipH="1">
              <a:off x="6896214" y="2314703"/>
              <a:ext cx="1830578" cy="2737893"/>
              <a:chOff x="5980672" y="2314770"/>
              <a:chExt cx="1830578" cy="2737893"/>
            </a:xfrm>
          </p:grpSpPr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8CC63864-5D52-A429-F1FE-70FE7E9F2E54}"/>
                  </a:ext>
                </a:extLst>
              </p:cNvPr>
              <p:cNvSpPr/>
              <p:nvPr/>
            </p:nvSpPr>
            <p:spPr>
              <a:xfrm>
                <a:off x="5982818" y="2418399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Rectangle 707">
                <a:extLst>
                  <a:ext uri="{FF2B5EF4-FFF2-40B4-BE49-F238E27FC236}">
                    <a16:creationId xmlns:a16="http://schemas.microsoft.com/office/drawing/2014/main" id="{742EE695-A30B-6EAE-6097-63B644973D4C}"/>
                  </a:ext>
                </a:extLst>
              </p:cNvPr>
              <p:cNvSpPr/>
              <p:nvPr/>
            </p:nvSpPr>
            <p:spPr>
              <a:xfrm>
                <a:off x="6185926" y="2418399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Rectangle 708">
                <a:extLst>
                  <a:ext uri="{FF2B5EF4-FFF2-40B4-BE49-F238E27FC236}">
                    <a16:creationId xmlns:a16="http://schemas.microsoft.com/office/drawing/2014/main" id="{D32DD87B-796E-D0F7-E0FC-C0CA2F85695D}"/>
                  </a:ext>
                </a:extLst>
              </p:cNvPr>
              <p:cNvSpPr/>
              <p:nvPr/>
            </p:nvSpPr>
            <p:spPr>
              <a:xfrm>
                <a:off x="5982701" y="2317053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id="{A90738B1-2E4A-F054-28EA-7B38F14DEDB6}"/>
                  </a:ext>
                </a:extLst>
              </p:cNvPr>
              <p:cNvSpPr/>
              <p:nvPr/>
            </p:nvSpPr>
            <p:spPr>
              <a:xfrm>
                <a:off x="6185926" y="2317053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1" name="Group 710">
                <a:extLst>
                  <a:ext uri="{FF2B5EF4-FFF2-40B4-BE49-F238E27FC236}">
                    <a16:creationId xmlns:a16="http://schemas.microsoft.com/office/drawing/2014/main" id="{8140E1EE-C8E6-8948-F46D-FE2CF4889368}"/>
                  </a:ext>
                </a:extLst>
              </p:cNvPr>
              <p:cNvGrpSpPr/>
              <p:nvPr/>
            </p:nvGrpSpPr>
            <p:grpSpPr>
              <a:xfrm>
                <a:off x="5982584" y="2924594"/>
                <a:ext cx="304954" cy="304576"/>
                <a:chOff x="3808947" y="2609924"/>
                <a:chExt cx="2744252" cy="2733530"/>
              </a:xfrm>
            </p:grpSpPr>
            <p:sp>
              <p:nvSpPr>
                <p:cNvPr id="919" name="Rectangle 918">
                  <a:extLst>
                    <a:ext uri="{FF2B5EF4-FFF2-40B4-BE49-F238E27FC236}">
                      <a16:creationId xmlns:a16="http://schemas.microsoft.com/office/drawing/2014/main" id="{852AB1EB-4934-2786-467B-9091BE604013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0" name="Rectangle 919">
                  <a:extLst>
                    <a:ext uri="{FF2B5EF4-FFF2-40B4-BE49-F238E27FC236}">
                      <a16:creationId xmlns:a16="http://schemas.microsoft.com/office/drawing/2014/main" id="{DF977FC2-BDED-8B9A-AB82-D4DFD0202576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1" name="Rectangle 920">
                  <a:extLst>
                    <a:ext uri="{FF2B5EF4-FFF2-40B4-BE49-F238E27FC236}">
                      <a16:creationId xmlns:a16="http://schemas.microsoft.com/office/drawing/2014/main" id="{401D97AB-C365-6052-384A-AC232D9E945B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2" name="Rectangle 921">
                  <a:extLst>
                    <a:ext uri="{FF2B5EF4-FFF2-40B4-BE49-F238E27FC236}">
                      <a16:creationId xmlns:a16="http://schemas.microsoft.com/office/drawing/2014/main" id="{682F7A70-7E5F-FB91-3A5D-D386EDC513AE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3" name="Rectangle 922">
                  <a:extLst>
                    <a:ext uri="{FF2B5EF4-FFF2-40B4-BE49-F238E27FC236}">
                      <a16:creationId xmlns:a16="http://schemas.microsoft.com/office/drawing/2014/main" id="{CBE5DC42-CA9C-E74B-9CE0-90631882DCEA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4" name="Rectangle 923">
                  <a:extLst>
                    <a:ext uri="{FF2B5EF4-FFF2-40B4-BE49-F238E27FC236}">
                      <a16:creationId xmlns:a16="http://schemas.microsoft.com/office/drawing/2014/main" id="{ABF1B167-3210-8907-6ED6-23303CB17628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5" name="Rectangle 924">
                  <a:extLst>
                    <a:ext uri="{FF2B5EF4-FFF2-40B4-BE49-F238E27FC236}">
                      <a16:creationId xmlns:a16="http://schemas.microsoft.com/office/drawing/2014/main" id="{242557EE-CE65-1352-EE22-80B65B47419E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2" name="Rectangle 711">
                <a:extLst>
                  <a:ext uri="{FF2B5EF4-FFF2-40B4-BE49-F238E27FC236}">
                    <a16:creationId xmlns:a16="http://schemas.microsoft.com/office/drawing/2014/main" id="{BF2553F0-E4DD-3D62-459D-DBC7AC853266}"/>
                  </a:ext>
                </a:extLst>
              </p:cNvPr>
              <p:cNvSpPr/>
              <p:nvPr/>
            </p:nvSpPr>
            <p:spPr>
              <a:xfrm>
                <a:off x="5981776" y="2822710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id="{B7DA769B-AABE-5D59-B8CA-7166E436CDFA}"/>
                  </a:ext>
                </a:extLst>
              </p:cNvPr>
              <p:cNvSpPr/>
              <p:nvPr/>
            </p:nvSpPr>
            <p:spPr>
              <a:xfrm>
                <a:off x="6083271" y="2822710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id="{901C2562-802C-E562-C587-267230640215}"/>
                  </a:ext>
                </a:extLst>
              </p:cNvPr>
              <p:cNvSpPr/>
              <p:nvPr/>
            </p:nvSpPr>
            <p:spPr>
              <a:xfrm>
                <a:off x="6184884" y="2822710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Rectangle 714">
                <a:extLst>
                  <a:ext uri="{FF2B5EF4-FFF2-40B4-BE49-F238E27FC236}">
                    <a16:creationId xmlns:a16="http://schemas.microsoft.com/office/drawing/2014/main" id="{7ABDB5AF-180A-0482-E944-C4FC4CBED05E}"/>
                  </a:ext>
                </a:extLst>
              </p:cNvPr>
              <p:cNvSpPr/>
              <p:nvPr/>
            </p:nvSpPr>
            <p:spPr>
              <a:xfrm>
                <a:off x="5982876" y="2722975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Rectangle 715">
                <a:extLst>
                  <a:ext uri="{FF2B5EF4-FFF2-40B4-BE49-F238E27FC236}">
                    <a16:creationId xmlns:a16="http://schemas.microsoft.com/office/drawing/2014/main" id="{19DB12DF-FD2B-C6FB-EC1E-706710F2E060}"/>
                  </a:ext>
                </a:extLst>
              </p:cNvPr>
              <p:cNvSpPr/>
              <p:nvPr/>
            </p:nvSpPr>
            <p:spPr>
              <a:xfrm>
                <a:off x="6185984" y="2722975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5A5A6AAE-A359-796D-B920-5DA534A2CE2B}"/>
                  </a:ext>
                </a:extLst>
              </p:cNvPr>
              <p:cNvSpPr/>
              <p:nvPr/>
            </p:nvSpPr>
            <p:spPr>
              <a:xfrm>
                <a:off x="5982759" y="2621629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Rectangle 717">
                <a:extLst>
                  <a:ext uri="{FF2B5EF4-FFF2-40B4-BE49-F238E27FC236}">
                    <a16:creationId xmlns:a16="http://schemas.microsoft.com/office/drawing/2014/main" id="{306283E5-374B-E4F3-A9AD-E63B68649BE8}"/>
                  </a:ext>
                </a:extLst>
              </p:cNvPr>
              <p:cNvSpPr/>
              <p:nvPr/>
            </p:nvSpPr>
            <p:spPr>
              <a:xfrm>
                <a:off x="6185984" y="2621629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9" name="Group 718">
                <a:extLst>
                  <a:ext uri="{FF2B5EF4-FFF2-40B4-BE49-F238E27FC236}">
                    <a16:creationId xmlns:a16="http://schemas.microsoft.com/office/drawing/2014/main" id="{F8B43F0E-5B84-F592-6CFF-9AF073957767}"/>
                  </a:ext>
                </a:extLst>
              </p:cNvPr>
              <p:cNvGrpSpPr/>
              <p:nvPr/>
            </p:nvGrpSpPr>
            <p:grpSpPr>
              <a:xfrm>
                <a:off x="6287308" y="2924594"/>
                <a:ext cx="304954" cy="304576"/>
                <a:chOff x="3808947" y="2609924"/>
                <a:chExt cx="2744252" cy="2733530"/>
              </a:xfrm>
            </p:grpSpPr>
            <p:sp>
              <p:nvSpPr>
                <p:cNvPr id="912" name="Rectangle 911">
                  <a:extLst>
                    <a:ext uri="{FF2B5EF4-FFF2-40B4-BE49-F238E27FC236}">
                      <a16:creationId xmlns:a16="http://schemas.microsoft.com/office/drawing/2014/main" id="{954CEB66-4D9A-C944-F2BD-9C245F6F1116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3" name="Rectangle 912">
                  <a:extLst>
                    <a:ext uri="{FF2B5EF4-FFF2-40B4-BE49-F238E27FC236}">
                      <a16:creationId xmlns:a16="http://schemas.microsoft.com/office/drawing/2014/main" id="{183941CD-4906-51DC-AAEA-FB05F9BB3594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4" name="Rectangle 913">
                  <a:extLst>
                    <a:ext uri="{FF2B5EF4-FFF2-40B4-BE49-F238E27FC236}">
                      <a16:creationId xmlns:a16="http://schemas.microsoft.com/office/drawing/2014/main" id="{BF58379C-AE7D-0F24-6683-A899108A4EFC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5" name="Rectangle 914">
                  <a:extLst>
                    <a:ext uri="{FF2B5EF4-FFF2-40B4-BE49-F238E27FC236}">
                      <a16:creationId xmlns:a16="http://schemas.microsoft.com/office/drawing/2014/main" id="{2C3A2FA8-5DEC-C430-2AB3-C5EDF7AEC501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6" name="Rectangle 915">
                  <a:extLst>
                    <a:ext uri="{FF2B5EF4-FFF2-40B4-BE49-F238E27FC236}">
                      <a16:creationId xmlns:a16="http://schemas.microsoft.com/office/drawing/2014/main" id="{2B516BBC-4CE5-34AE-F752-36C36E053E39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7" name="Rectangle 916">
                  <a:extLst>
                    <a:ext uri="{FF2B5EF4-FFF2-40B4-BE49-F238E27FC236}">
                      <a16:creationId xmlns:a16="http://schemas.microsoft.com/office/drawing/2014/main" id="{B01C0016-D9ED-FB3F-4674-B8641199527C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8" name="Rectangle 917">
                  <a:extLst>
                    <a:ext uri="{FF2B5EF4-FFF2-40B4-BE49-F238E27FC236}">
                      <a16:creationId xmlns:a16="http://schemas.microsoft.com/office/drawing/2014/main" id="{67E61ABF-3AE7-82C2-8DEF-0C5488358BF2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0" name="Group 719">
                <a:extLst>
                  <a:ext uri="{FF2B5EF4-FFF2-40B4-BE49-F238E27FC236}">
                    <a16:creationId xmlns:a16="http://schemas.microsoft.com/office/drawing/2014/main" id="{5D8A85AB-59E0-865E-A362-7317D11A874E}"/>
                  </a:ext>
                </a:extLst>
              </p:cNvPr>
              <p:cNvGrpSpPr/>
              <p:nvPr/>
            </p:nvGrpSpPr>
            <p:grpSpPr>
              <a:xfrm>
                <a:off x="6592030" y="2924594"/>
                <a:ext cx="304954" cy="304576"/>
                <a:chOff x="3808947" y="2609924"/>
                <a:chExt cx="2744252" cy="2733530"/>
              </a:xfrm>
            </p:grpSpPr>
            <p:sp>
              <p:nvSpPr>
                <p:cNvPr id="905" name="Rectangle 904">
                  <a:extLst>
                    <a:ext uri="{FF2B5EF4-FFF2-40B4-BE49-F238E27FC236}">
                      <a16:creationId xmlns:a16="http://schemas.microsoft.com/office/drawing/2014/main" id="{B7C78745-25D0-AB88-EE4D-3EFC773A3B9E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6" name="Rectangle 905">
                  <a:extLst>
                    <a:ext uri="{FF2B5EF4-FFF2-40B4-BE49-F238E27FC236}">
                      <a16:creationId xmlns:a16="http://schemas.microsoft.com/office/drawing/2014/main" id="{991BB14F-626D-84BA-E6B4-7932135A85BC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7" name="Rectangle 906">
                  <a:extLst>
                    <a:ext uri="{FF2B5EF4-FFF2-40B4-BE49-F238E27FC236}">
                      <a16:creationId xmlns:a16="http://schemas.microsoft.com/office/drawing/2014/main" id="{E8FBB16B-0110-05B8-107D-3C910B089D2C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8" name="Rectangle 907">
                  <a:extLst>
                    <a:ext uri="{FF2B5EF4-FFF2-40B4-BE49-F238E27FC236}">
                      <a16:creationId xmlns:a16="http://schemas.microsoft.com/office/drawing/2014/main" id="{BCD0BDF1-FEBC-93D8-4937-129D0AF2C9EB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9" name="Rectangle 908">
                  <a:extLst>
                    <a:ext uri="{FF2B5EF4-FFF2-40B4-BE49-F238E27FC236}">
                      <a16:creationId xmlns:a16="http://schemas.microsoft.com/office/drawing/2014/main" id="{7DFB8003-F8FA-5343-6250-E124F43E0D6B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0" name="Rectangle 909">
                  <a:extLst>
                    <a:ext uri="{FF2B5EF4-FFF2-40B4-BE49-F238E27FC236}">
                      <a16:creationId xmlns:a16="http://schemas.microsoft.com/office/drawing/2014/main" id="{F58F37AD-8F2A-C6CF-5260-F95C4C69F9D6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1" name="Rectangle 910">
                  <a:extLst>
                    <a:ext uri="{FF2B5EF4-FFF2-40B4-BE49-F238E27FC236}">
                      <a16:creationId xmlns:a16="http://schemas.microsoft.com/office/drawing/2014/main" id="{B8E0C34F-52F0-E448-62E8-C29F2B51FA59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1" name="Group 720">
                <a:extLst>
                  <a:ext uri="{FF2B5EF4-FFF2-40B4-BE49-F238E27FC236}">
                    <a16:creationId xmlns:a16="http://schemas.microsoft.com/office/drawing/2014/main" id="{CDC80516-F839-C481-E347-89BD1ED993C1}"/>
                  </a:ext>
                </a:extLst>
              </p:cNvPr>
              <p:cNvGrpSpPr/>
              <p:nvPr/>
            </p:nvGrpSpPr>
            <p:grpSpPr>
              <a:xfrm>
                <a:off x="6591913" y="2619749"/>
                <a:ext cx="304954" cy="304576"/>
                <a:chOff x="3808947" y="2609924"/>
                <a:chExt cx="2744252" cy="2733530"/>
              </a:xfrm>
            </p:grpSpPr>
            <p:sp>
              <p:nvSpPr>
                <p:cNvPr id="898" name="Rectangle 897">
                  <a:extLst>
                    <a:ext uri="{FF2B5EF4-FFF2-40B4-BE49-F238E27FC236}">
                      <a16:creationId xmlns:a16="http://schemas.microsoft.com/office/drawing/2014/main" id="{09C9E7E2-7CA8-3EBA-94D7-179D152FF6BD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9" name="Rectangle 898">
                  <a:extLst>
                    <a:ext uri="{FF2B5EF4-FFF2-40B4-BE49-F238E27FC236}">
                      <a16:creationId xmlns:a16="http://schemas.microsoft.com/office/drawing/2014/main" id="{51E46733-F894-5849-CA24-76110BCC0404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0" name="Rectangle 899">
                  <a:extLst>
                    <a:ext uri="{FF2B5EF4-FFF2-40B4-BE49-F238E27FC236}">
                      <a16:creationId xmlns:a16="http://schemas.microsoft.com/office/drawing/2014/main" id="{33A46EC3-6EEC-EF0F-C954-954791EADDF8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1" name="Rectangle 900">
                  <a:extLst>
                    <a:ext uri="{FF2B5EF4-FFF2-40B4-BE49-F238E27FC236}">
                      <a16:creationId xmlns:a16="http://schemas.microsoft.com/office/drawing/2014/main" id="{2F882590-5C54-6699-794D-A71B4A6517A3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2" name="Rectangle 901">
                  <a:extLst>
                    <a:ext uri="{FF2B5EF4-FFF2-40B4-BE49-F238E27FC236}">
                      <a16:creationId xmlns:a16="http://schemas.microsoft.com/office/drawing/2014/main" id="{7A95DA72-E358-226F-7D6D-C61C367B8CAD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3" name="Rectangle 902">
                  <a:extLst>
                    <a:ext uri="{FF2B5EF4-FFF2-40B4-BE49-F238E27FC236}">
                      <a16:creationId xmlns:a16="http://schemas.microsoft.com/office/drawing/2014/main" id="{861825CB-28BA-F91F-366C-53B30DF2205B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4" name="Rectangle 903">
                  <a:extLst>
                    <a:ext uri="{FF2B5EF4-FFF2-40B4-BE49-F238E27FC236}">
                      <a16:creationId xmlns:a16="http://schemas.microsoft.com/office/drawing/2014/main" id="{40ED8BFD-66D8-FD59-1B14-133F6598193B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2" name="Group 721">
                <a:extLst>
                  <a:ext uri="{FF2B5EF4-FFF2-40B4-BE49-F238E27FC236}">
                    <a16:creationId xmlns:a16="http://schemas.microsoft.com/office/drawing/2014/main" id="{40EBE04E-96FC-80A3-5F5D-98C8897FCA8D}"/>
                  </a:ext>
                </a:extLst>
              </p:cNvPr>
              <p:cNvGrpSpPr/>
              <p:nvPr/>
            </p:nvGrpSpPr>
            <p:grpSpPr>
              <a:xfrm>
                <a:off x="6591796" y="2314770"/>
                <a:ext cx="304954" cy="304576"/>
                <a:chOff x="3808947" y="2609924"/>
                <a:chExt cx="2744252" cy="2733530"/>
              </a:xfrm>
            </p:grpSpPr>
            <p:sp>
              <p:nvSpPr>
                <p:cNvPr id="891" name="Rectangle 890">
                  <a:extLst>
                    <a:ext uri="{FF2B5EF4-FFF2-40B4-BE49-F238E27FC236}">
                      <a16:creationId xmlns:a16="http://schemas.microsoft.com/office/drawing/2014/main" id="{9D3745CE-7AF7-96AB-8364-49416A377274}"/>
                    </a:ext>
                  </a:extLst>
                </p:cNvPr>
                <p:cNvSpPr/>
                <p:nvPr/>
              </p:nvSpPr>
              <p:spPr>
                <a:xfrm>
                  <a:off x="381104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2" name="Rectangle 891">
                  <a:extLst>
                    <a:ext uri="{FF2B5EF4-FFF2-40B4-BE49-F238E27FC236}">
                      <a16:creationId xmlns:a16="http://schemas.microsoft.com/office/drawing/2014/main" id="{5BD98668-4A00-D109-F671-25511D606B9E}"/>
                    </a:ext>
                  </a:extLst>
                </p:cNvPr>
                <p:cNvSpPr/>
                <p:nvPr/>
              </p:nvSpPr>
              <p:spPr>
                <a:xfrm>
                  <a:off x="4724400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3" name="Rectangle 892">
                  <a:extLst>
                    <a:ext uri="{FF2B5EF4-FFF2-40B4-BE49-F238E27FC236}">
                      <a16:creationId xmlns:a16="http://schemas.microsoft.com/office/drawing/2014/main" id="{486397E8-02E5-C6FA-333D-3F6891921B51}"/>
                    </a:ext>
                  </a:extLst>
                </p:cNvPr>
                <p:cNvSpPr/>
                <p:nvPr/>
              </p:nvSpPr>
              <p:spPr>
                <a:xfrm>
                  <a:off x="5638799" y="442905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4" name="Rectangle 893">
                  <a:extLst>
                    <a:ext uri="{FF2B5EF4-FFF2-40B4-BE49-F238E27FC236}">
                      <a16:creationId xmlns:a16="http://schemas.microsoft.com/office/drawing/2014/main" id="{443A9FCC-7F9C-B8AB-4D39-4634C2D054CB}"/>
                    </a:ext>
                  </a:extLst>
                </p:cNvPr>
                <p:cNvSpPr/>
                <p:nvPr/>
              </p:nvSpPr>
              <p:spPr>
                <a:xfrm>
                  <a:off x="3809998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5" name="Rectangle 894">
                  <a:extLst>
                    <a:ext uri="{FF2B5EF4-FFF2-40B4-BE49-F238E27FC236}">
                      <a16:creationId xmlns:a16="http://schemas.microsoft.com/office/drawing/2014/main" id="{96EAB345-F540-492B-73C2-D77B0B7E23B2}"/>
                    </a:ext>
                  </a:extLst>
                </p:cNvPr>
                <p:cNvSpPr/>
                <p:nvPr/>
              </p:nvSpPr>
              <p:spPr>
                <a:xfrm>
                  <a:off x="5637749" y="351948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6" name="Rectangle 895">
                  <a:extLst>
                    <a:ext uri="{FF2B5EF4-FFF2-40B4-BE49-F238E27FC236}">
                      <a16:creationId xmlns:a16="http://schemas.microsoft.com/office/drawing/2014/main" id="{64115B65-7AB5-C59C-EDA5-FDBC4FC3F573}"/>
                    </a:ext>
                  </a:extLst>
                </p:cNvPr>
                <p:cNvSpPr/>
                <p:nvPr/>
              </p:nvSpPr>
              <p:spPr>
                <a:xfrm>
                  <a:off x="3808947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7" name="Rectangle 896">
                  <a:extLst>
                    <a:ext uri="{FF2B5EF4-FFF2-40B4-BE49-F238E27FC236}">
                      <a16:creationId xmlns:a16="http://schemas.microsoft.com/office/drawing/2014/main" id="{9CE4549D-78F6-8FA7-EA1F-7CA8261D3BAD}"/>
                    </a:ext>
                  </a:extLst>
                </p:cNvPr>
                <p:cNvSpPr/>
                <p:nvPr/>
              </p:nvSpPr>
              <p:spPr>
                <a:xfrm>
                  <a:off x="5637749" y="260992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id="{05960DD3-2B13-B622-54D3-3FF5F2B04B26}"/>
                  </a:ext>
                </a:extLst>
              </p:cNvPr>
              <p:cNvSpPr/>
              <p:nvPr/>
            </p:nvSpPr>
            <p:spPr>
              <a:xfrm>
                <a:off x="5981776" y="2521625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Rectangle 723">
                <a:extLst>
                  <a:ext uri="{FF2B5EF4-FFF2-40B4-BE49-F238E27FC236}">
                    <a16:creationId xmlns:a16="http://schemas.microsoft.com/office/drawing/2014/main" id="{6E983487-9712-CE1B-7A57-C8E84F4C72A1}"/>
                  </a:ext>
                </a:extLst>
              </p:cNvPr>
              <p:cNvSpPr/>
              <p:nvPr/>
            </p:nvSpPr>
            <p:spPr>
              <a:xfrm>
                <a:off x="6083271" y="2521625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Rectangle 724">
                <a:extLst>
                  <a:ext uri="{FF2B5EF4-FFF2-40B4-BE49-F238E27FC236}">
                    <a16:creationId xmlns:a16="http://schemas.microsoft.com/office/drawing/2014/main" id="{97EFAD03-CE89-BAB8-13A0-FE3E29A56AD2}"/>
                  </a:ext>
                </a:extLst>
              </p:cNvPr>
              <p:cNvSpPr/>
              <p:nvPr/>
            </p:nvSpPr>
            <p:spPr>
              <a:xfrm>
                <a:off x="6184884" y="2521625"/>
                <a:ext cx="101612" cy="10188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6" name="Group 725">
                <a:extLst>
                  <a:ext uri="{FF2B5EF4-FFF2-40B4-BE49-F238E27FC236}">
                    <a16:creationId xmlns:a16="http://schemas.microsoft.com/office/drawing/2014/main" id="{96168864-6FFE-407D-432F-6A5833AB8ACE}"/>
                  </a:ext>
                </a:extLst>
              </p:cNvPr>
              <p:cNvGrpSpPr/>
              <p:nvPr/>
            </p:nvGrpSpPr>
            <p:grpSpPr>
              <a:xfrm>
                <a:off x="5981082" y="3226752"/>
                <a:ext cx="915961" cy="914400"/>
                <a:chOff x="5981082" y="3226752"/>
                <a:chExt cx="915961" cy="914400"/>
              </a:xfrm>
            </p:grpSpPr>
            <p:sp>
              <p:nvSpPr>
                <p:cNvPr id="837" name="Rectangle 836">
                  <a:extLst>
                    <a:ext uri="{FF2B5EF4-FFF2-40B4-BE49-F238E27FC236}">
                      <a16:creationId xmlns:a16="http://schemas.microsoft.com/office/drawing/2014/main" id="{C84DF696-844C-7256-F62E-2B98B774A609}"/>
                    </a:ext>
                  </a:extLst>
                </p:cNvPr>
                <p:cNvSpPr/>
                <p:nvPr/>
              </p:nvSpPr>
              <p:spPr>
                <a:xfrm>
                  <a:off x="5982877" y="333038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8" name="Rectangle 837">
                  <a:extLst>
                    <a:ext uri="{FF2B5EF4-FFF2-40B4-BE49-F238E27FC236}">
                      <a16:creationId xmlns:a16="http://schemas.microsoft.com/office/drawing/2014/main" id="{2ECF05E3-FD27-1241-5207-49905F6D3722}"/>
                    </a:ext>
                  </a:extLst>
                </p:cNvPr>
                <p:cNvSpPr/>
                <p:nvPr/>
              </p:nvSpPr>
              <p:spPr>
                <a:xfrm>
                  <a:off x="6185985" y="333038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9" name="Rectangle 838">
                  <a:extLst>
                    <a:ext uri="{FF2B5EF4-FFF2-40B4-BE49-F238E27FC236}">
                      <a16:creationId xmlns:a16="http://schemas.microsoft.com/office/drawing/2014/main" id="{E799AE81-2B4F-1A44-82FC-ECD416E2E348}"/>
                    </a:ext>
                  </a:extLst>
                </p:cNvPr>
                <p:cNvSpPr/>
                <p:nvPr/>
              </p:nvSpPr>
              <p:spPr>
                <a:xfrm>
                  <a:off x="5982760" y="3229035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0" name="Rectangle 839">
                  <a:extLst>
                    <a:ext uri="{FF2B5EF4-FFF2-40B4-BE49-F238E27FC236}">
                      <a16:creationId xmlns:a16="http://schemas.microsoft.com/office/drawing/2014/main" id="{F6EF4F6E-C541-3028-0567-4D290933F505}"/>
                    </a:ext>
                  </a:extLst>
                </p:cNvPr>
                <p:cNvSpPr/>
                <p:nvPr/>
              </p:nvSpPr>
              <p:spPr>
                <a:xfrm>
                  <a:off x="6185985" y="3229035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41" name="Group 840">
                  <a:extLst>
                    <a:ext uri="{FF2B5EF4-FFF2-40B4-BE49-F238E27FC236}">
                      <a16:creationId xmlns:a16="http://schemas.microsoft.com/office/drawing/2014/main" id="{92B45823-707C-7A8D-989B-BA31C751129F}"/>
                    </a:ext>
                  </a:extLst>
                </p:cNvPr>
                <p:cNvGrpSpPr/>
                <p:nvPr/>
              </p:nvGrpSpPr>
              <p:grpSpPr>
                <a:xfrm>
                  <a:off x="5982643" y="3836576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84" name="Rectangle 883">
                    <a:extLst>
                      <a:ext uri="{FF2B5EF4-FFF2-40B4-BE49-F238E27FC236}">
                        <a16:creationId xmlns:a16="http://schemas.microsoft.com/office/drawing/2014/main" id="{CF91962E-0009-2C86-D26B-57B8FF67B9BC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5" name="Rectangle 884">
                    <a:extLst>
                      <a:ext uri="{FF2B5EF4-FFF2-40B4-BE49-F238E27FC236}">
                        <a16:creationId xmlns:a16="http://schemas.microsoft.com/office/drawing/2014/main" id="{1FE5A350-CDE1-FD2D-7424-87BFA380126B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6" name="Rectangle 885">
                    <a:extLst>
                      <a:ext uri="{FF2B5EF4-FFF2-40B4-BE49-F238E27FC236}">
                        <a16:creationId xmlns:a16="http://schemas.microsoft.com/office/drawing/2014/main" id="{AC05EBCD-3587-CA11-B6C8-882CFE8EC169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7" name="Rectangle 886">
                    <a:extLst>
                      <a:ext uri="{FF2B5EF4-FFF2-40B4-BE49-F238E27FC236}">
                        <a16:creationId xmlns:a16="http://schemas.microsoft.com/office/drawing/2014/main" id="{887AA94C-0E8F-9249-6729-2A8C7120D58C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8" name="Rectangle 887">
                    <a:extLst>
                      <a:ext uri="{FF2B5EF4-FFF2-40B4-BE49-F238E27FC236}">
                        <a16:creationId xmlns:a16="http://schemas.microsoft.com/office/drawing/2014/main" id="{4428EC61-51B8-710C-304D-D5AD7BD6642B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9" name="Rectangle 888">
                    <a:extLst>
                      <a:ext uri="{FF2B5EF4-FFF2-40B4-BE49-F238E27FC236}">
                        <a16:creationId xmlns:a16="http://schemas.microsoft.com/office/drawing/2014/main" id="{90D863FC-F356-AA17-64B4-EBF597E301B6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0" name="Rectangle 889">
                    <a:extLst>
                      <a:ext uri="{FF2B5EF4-FFF2-40B4-BE49-F238E27FC236}">
                        <a16:creationId xmlns:a16="http://schemas.microsoft.com/office/drawing/2014/main" id="{C0DD0C52-DC0E-4D03-34D8-98D06225E094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2" name="Group 841">
                  <a:extLst>
                    <a:ext uri="{FF2B5EF4-FFF2-40B4-BE49-F238E27FC236}">
                      <a16:creationId xmlns:a16="http://schemas.microsoft.com/office/drawing/2014/main" id="{5DACD488-1844-09CD-E629-1C2FE5EAEB1B}"/>
                    </a:ext>
                  </a:extLst>
                </p:cNvPr>
                <p:cNvGrpSpPr/>
                <p:nvPr/>
              </p:nvGrpSpPr>
              <p:grpSpPr>
                <a:xfrm>
                  <a:off x="6287367" y="3836576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77" name="Rectangle 876">
                    <a:extLst>
                      <a:ext uri="{FF2B5EF4-FFF2-40B4-BE49-F238E27FC236}">
                        <a16:creationId xmlns:a16="http://schemas.microsoft.com/office/drawing/2014/main" id="{C5E09811-1D8B-9FF5-714C-C63ED46B6F80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8" name="Rectangle 877">
                    <a:extLst>
                      <a:ext uri="{FF2B5EF4-FFF2-40B4-BE49-F238E27FC236}">
                        <a16:creationId xmlns:a16="http://schemas.microsoft.com/office/drawing/2014/main" id="{37ED3CD1-3F77-9E37-7D7E-E3836DF69173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9" name="Rectangle 878">
                    <a:extLst>
                      <a:ext uri="{FF2B5EF4-FFF2-40B4-BE49-F238E27FC236}">
                        <a16:creationId xmlns:a16="http://schemas.microsoft.com/office/drawing/2014/main" id="{44E21557-2BE3-D032-EB62-F01BF43BB793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0" name="Rectangle 879">
                    <a:extLst>
                      <a:ext uri="{FF2B5EF4-FFF2-40B4-BE49-F238E27FC236}">
                        <a16:creationId xmlns:a16="http://schemas.microsoft.com/office/drawing/2014/main" id="{42430F10-173D-E72F-2A14-02023C23C05A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1" name="Rectangle 880">
                    <a:extLst>
                      <a:ext uri="{FF2B5EF4-FFF2-40B4-BE49-F238E27FC236}">
                        <a16:creationId xmlns:a16="http://schemas.microsoft.com/office/drawing/2014/main" id="{0D5E2F42-8BA1-C095-BC1A-51BBE3FB113D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2" name="Rectangle 881">
                    <a:extLst>
                      <a:ext uri="{FF2B5EF4-FFF2-40B4-BE49-F238E27FC236}">
                        <a16:creationId xmlns:a16="http://schemas.microsoft.com/office/drawing/2014/main" id="{65578B92-F6C5-1BCF-87F0-563CBC0B3FC3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3" name="Rectangle 882">
                    <a:extLst>
                      <a:ext uri="{FF2B5EF4-FFF2-40B4-BE49-F238E27FC236}">
                        <a16:creationId xmlns:a16="http://schemas.microsoft.com/office/drawing/2014/main" id="{1E9F52D2-51B6-0922-E65E-8CF03F2F625E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3" name="Group 842">
                  <a:extLst>
                    <a:ext uri="{FF2B5EF4-FFF2-40B4-BE49-F238E27FC236}">
                      <a16:creationId xmlns:a16="http://schemas.microsoft.com/office/drawing/2014/main" id="{47ABCF95-4C54-FC5D-351B-2E5DEA077B69}"/>
                    </a:ext>
                  </a:extLst>
                </p:cNvPr>
                <p:cNvGrpSpPr/>
                <p:nvPr/>
              </p:nvGrpSpPr>
              <p:grpSpPr>
                <a:xfrm>
                  <a:off x="6592089" y="3836576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70" name="Rectangle 869">
                    <a:extLst>
                      <a:ext uri="{FF2B5EF4-FFF2-40B4-BE49-F238E27FC236}">
                        <a16:creationId xmlns:a16="http://schemas.microsoft.com/office/drawing/2014/main" id="{6045EFA3-BB20-36A3-224D-219FC68946C8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1" name="Rectangle 870">
                    <a:extLst>
                      <a:ext uri="{FF2B5EF4-FFF2-40B4-BE49-F238E27FC236}">
                        <a16:creationId xmlns:a16="http://schemas.microsoft.com/office/drawing/2014/main" id="{1545739E-EFEA-72DF-D5C5-E87B91692B16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2" name="Rectangle 871">
                    <a:extLst>
                      <a:ext uri="{FF2B5EF4-FFF2-40B4-BE49-F238E27FC236}">
                        <a16:creationId xmlns:a16="http://schemas.microsoft.com/office/drawing/2014/main" id="{5F531391-222C-AD57-D49A-D34CB48ADBF8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3" name="Rectangle 872">
                    <a:extLst>
                      <a:ext uri="{FF2B5EF4-FFF2-40B4-BE49-F238E27FC236}">
                        <a16:creationId xmlns:a16="http://schemas.microsoft.com/office/drawing/2014/main" id="{A88DD47B-D412-2C6C-406B-447E099AEB86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B4541B8A-1A11-3A55-FEF7-D24CE7F529B8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20EE0F2F-0343-DA5A-7A0F-2352E6B23288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6" name="Rectangle 875">
                    <a:extLst>
                      <a:ext uri="{FF2B5EF4-FFF2-40B4-BE49-F238E27FC236}">
                        <a16:creationId xmlns:a16="http://schemas.microsoft.com/office/drawing/2014/main" id="{A69A0685-6919-DBD4-77EF-8930882130B4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4" name="Group 843">
                  <a:extLst>
                    <a:ext uri="{FF2B5EF4-FFF2-40B4-BE49-F238E27FC236}">
                      <a16:creationId xmlns:a16="http://schemas.microsoft.com/office/drawing/2014/main" id="{46ADF1A6-34D5-F146-1EC2-C20049808265}"/>
                    </a:ext>
                  </a:extLst>
                </p:cNvPr>
                <p:cNvGrpSpPr/>
                <p:nvPr/>
              </p:nvGrpSpPr>
              <p:grpSpPr>
                <a:xfrm>
                  <a:off x="6591972" y="3531731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63" name="Rectangle 862">
                    <a:extLst>
                      <a:ext uri="{FF2B5EF4-FFF2-40B4-BE49-F238E27FC236}">
                        <a16:creationId xmlns:a16="http://schemas.microsoft.com/office/drawing/2014/main" id="{30EF63F9-28AA-DCFD-65FE-91CD1E64D71C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4" name="Rectangle 863">
                    <a:extLst>
                      <a:ext uri="{FF2B5EF4-FFF2-40B4-BE49-F238E27FC236}">
                        <a16:creationId xmlns:a16="http://schemas.microsoft.com/office/drawing/2014/main" id="{34A76636-8A67-AD28-9D17-62514F26F0DF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5" name="Rectangle 864">
                    <a:extLst>
                      <a:ext uri="{FF2B5EF4-FFF2-40B4-BE49-F238E27FC236}">
                        <a16:creationId xmlns:a16="http://schemas.microsoft.com/office/drawing/2014/main" id="{495B79E3-CE44-F25E-2E2A-479D4ACC1189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6" name="Rectangle 865">
                    <a:extLst>
                      <a:ext uri="{FF2B5EF4-FFF2-40B4-BE49-F238E27FC236}">
                        <a16:creationId xmlns:a16="http://schemas.microsoft.com/office/drawing/2014/main" id="{15EBEFCB-8E15-9F99-B95C-0C71B1FBA5FE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7" name="Rectangle 866">
                    <a:extLst>
                      <a:ext uri="{FF2B5EF4-FFF2-40B4-BE49-F238E27FC236}">
                        <a16:creationId xmlns:a16="http://schemas.microsoft.com/office/drawing/2014/main" id="{FA1C6516-5FB8-A896-8B5B-68919AC68974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8" name="Rectangle 867">
                    <a:extLst>
                      <a:ext uri="{FF2B5EF4-FFF2-40B4-BE49-F238E27FC236}">
                        <a16:creationId xmlns:a16="http://schemas.microsoft.com/office/drawing/2014/main" id="{64155FFB-A4CB-9CBA-AB1E-26F8EFDB62E5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9" name="Rectangle 868">
                    <a:extLst>
                      <a:ext uri="{FF2B5EF4-FFF2-40B4-BE49-F238E27FC236}">
                        <a16:creationId xmlns:a16="http://schemas.microsoft.com/office/drawing/2014/main" id="{B6D14720-AC74-3F2C-862A-B46D18CC6839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5" name="Group 844">
                  <a:extLst>
                    <a:ext uri="{FF2B5EF4-FFF2-40B4-BE49-F238E27FC236}">
                      <a16:creationId xmlns:a16="http://schemas.microsoft.com/office/drawing/2014/main" id="{0E90A6CC-7E72-9C65-7C01-B7B22C71445B}"/>
                    </a:ext>
                  </a:extLst>
                </p:cNvPr>
                <p:cNvGrpSpPr/>
                <p:nvPr/>
              </p:nvGrpSpPr>
              <p:grpSpPr>
                <a:xfrm>
                  <a:off x="6591855" y="3226752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56" name="Rectangle 855">
                    <a:extLst>
                      <a:ext uri="{FF2B5EF4-FFF2-40B4-BE49-F238E27FC236}">
                        <a16:creationId xmlns:a16="http://schemas.microsoft.com/office/drawing/2014/main" id="{365CF9D0-7C2A-F700-9472-67E2B2A7C954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7555D4C9-B5EE-03F5-FDFA-3313CCACDE95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35754B30-0BEF-F882-A5B6-7991E554D410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9" name="Rectangle 858">
                    <a:extLst>
                      <a:ext uri="{FF2B5EF4-FFF2-40B4-BE49-F238E27FC236}">
                        <a16:creationId xmlns:a16="http://schemas.microsoft.com/office/drawing/2014/main" id="{ACB591E0-DD1C-5815-C28B-2AFB434AA7C3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0" name="Rectangle 859">
                    <a:extLst>
                      <a:ext uri="{FF2B5EF4-FFF2-40B4-BE49-F238E27FC236}">
                        <a16:creationId xmlns:a16="http://schemas.microsoft.com/office/drawing/2014/main" id="{BBF86C0E-61DA-A211-4594-FB949F2B2EEC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1" name="Rectangle 860">
                    <a:extLst>
                      <a:ext uri="{FF2B5EF4-FFF2-40B4-BE49-F238E27FC236}">
                        <a16:creationId xmlns:a16="http://schemas.microsoft.com/office/drawing/2014/main" id="{F3E671AD-E47A-7762-487C-23EE45D0099A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2" name="Rectangle 861">
                    <a:extLst>
                      <a:ext uri="{FF2B5EF4-FFF2-40B4-BE49-F238E27FC236}">
                        <a16:creationId xmlns:a16="http://schemas.microsoft.com/office/drawing/2014/main" id="{1A5E0444-8439-C0CF-271D-EC986B9F776D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46" name="Rectangle 845">
                  <a:extLst>
                    <a:ext uri="{FF2B5EF4-FFF2-40B4-BE49-F238E27FC236}">
                      <a16:creationId xmlns:a16="http://schemas.microsoft.com/office/drawing/2014/main" id="{70EAFBAE-4D4C-07E1-3A12-196CDC37CBDC}"/>
                    </a:ext>
                  </a:extLst>
                </p:cNvPr>
                <p:cNvSpPr/>
                <p:nvPr/>
              </p:nvSpPr>
              <p:spPr>
                <a:xfrm>
                  <a:off x="5981776" y="343217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7" name="Rectangle 846">
                  <a:extLst>
                    <a:ext uri="{FF2B5EF4-FFF2-40B4-BE49-F238E27FC236}">
                      <a16:creationId xmlns:a16="http://schemas.microsoft.com/office/drawing/2014/main" id="{93C3A748-AA75-0165-B262-68E6FBCF3609}"/>
                    </a:ext>
                  </a:extLst>
                </p:cNvPr>
                <p:cNvSpPr/>
                <p:nvPr/>
              </p:nvSpPr>
              <p:spPr>
                <a:xfrm>
                  <a:off x="6083271" y="343217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8" name="Rectangle 847">
                  <a:extLst>
                    <a:ext uri="{FF2B5EF4-FFF2-40B4-BE49-F238E27FC236}">
                      <a16:creationId xmlns:a16="http://schemas.microsoft.com/office/drawing/2014/main" id="{42CFA01E-4A49-A431-8DA6-5B8E76A731A6}"/>
                    </a:ext>
                  </a:extLst>
                </p:cNvPr>
                <p:cNvSpPr/>
                <p:nvPr/>
              </p:nvSpPr>
              <p:spPr>
                <a:xfrm>
                  <a:off x="6184884" y="343217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9" name="Rectangle 848">
                  <a:extLst>
                    <a:ext uri="{FF2B5EF4-FFF2-40B4-BE49-F238E27FC236}">
                      <a16:creationId xmlns:a16="http://schemas.microsoft.com/office/drawing/2014/main" id="{44D0928C-A2D6-3A52-28BA-0932AD8A32A7}"/>
                    </a:ext>
                  </a:extLst>
                </p:cNvPr>
                <p:cNvSpPr/>
                <p:nvPr/>
              </p:nvSpPr>
              <p:spPr>
                <a:xfrm>
                  <a:off x="5982183" y="363975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0" name="Rectangle 849">
                  <a:extLst>
                    <a:ext uri="{FF2B5EF4-FFF2-40B4-BE49-F238E27FC236}">
                      <a16:creationId xmlns:a16="http://schemas.microsoft.com/office/drawing/2014/main" id="{8408D4A7-0825-5B03-0B04-52A0BCDCFB8C}"/>
                    </a:ext>
                  </a:extLst>
                </p:cNvPr>
                <p:cNvSpPr/>
                <p:nvPr/>
              </p:nvSpPr>
              <p:spPr>
                <a:xfrm>
                  <a:off x="6185291" y="363975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1" name="Rectangle 850">
                  <a:extLst>
                    <a:ext uri="{FF2B5EF4-FFF2-40B4-BE49-F238E27FC236}">
                      <a16:creationId xmlns:a16="http://schemas.microsoft.com/office/drawing/2014/main" id="{774210EC-00C2-FD93-846B-5E9CCF4C62FB}"/>
                    </a:ext>
                  </a:extLst>
                </p:cNvPr>
                <p:cNvSpPr/>
                <p:nvPr/>
              </p:nvSpPr>
              <p:spPr>
                <a:xfrm>
                  <a:off x="5982066" y="3538412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2" name="Rectangle 851">
                  <a:extLst>
                    <a:ext uri="{FF2B5EF4-FFF2-40B4-BE49-F238E27FC236}">
                      <a16:creationId xmlns:a16="http://schemas.microsoft.com/office/drawing/2014/main" id="{336A09E8-CBD3-F6D6-22B7-36371A2051C9}"/>
                    </a:ext>
                  </a:extLst>
                </p:cNvPr>
                <p:cNvSpPr/>
                <p:nvPr/>
              </p:nvSpPr>
              <p:spPr>
                <a:xfrm>
                  <a:off x="6185291" y="3538412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3" name="Rectangle 852">
                  <a:extLst>
                    <a:ext uri="{FF2B5EF4-FFF2-40B4-BE49-F238E27FC236}">
                      <a16:creationId xmlns:a16="http://schemas.microsoft.com/office/drawing/2014/main" id="{BB92C02E-F026-1917-D40C-CB2990A2E80E}"/>
                    </a:ext>
                  </a:extLst>
                </p:cNvPr>
                <p:cNvSpPr/>
                <p:nvPr/>
              </p:nvSpPr>
              <p:spPr>
                <a:xfrm>
                  <a:off x="5981082" y="374154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4" name="Rectangle 853">
                  <a:extLst>
                    <a:ext uri="{FF2B5EF4-FFF2-40B4-BE49-F238E27FC236}">
                      <a16:creationId xmlns:a16="http://schemas.microsoft.com/office/drawing/2014/main" id="{BF43107F-47E8-9ED3-C212-20739218DBF7}"/>
                    </a:ext>
                  </a:extLst>
                </p:cNvPr>
                <p:cNvSpPr/>
                <p:nvPr/>
              </p:nvSpPr>
              <p:spPr>
                <a:xfrm>
                  <a:off x="6082577" y="374154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5" name="Rectangle 854">
                  <a:extLst>
                    <a:ext uri="{FF2B5EF4-FFF2-40B4-BE49-F238E27FC236}">
                      <a16:creationId xmlns:a16="http://schemas.microsoft.com/office/drawing/2014/main" id="{B647C993-1B1A-8314-101B-97FC7B441EA0}"/>
                    </a:ext>
                  </a:extLst>
                </p:cNvPr>
                <p:cNvSpPr/>
                <p:nvPr/>
              </p:nvSpPr>
              <p:spPr>
                <a:xfrm>
                  <a:off x="6184190" y="374154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7" name="Group 726">
                <a:extLst>
                  <a:ext uri="{FF2B5EF4-FFF2-40B4-BE49-F238E27FC236}">
                    <a16:creationId xmlns:a16="http://schemas.microsoft.com/office/drawing/2014/main" id="{6F464786-01F6-5F9A-F757-9C483D080F28}"/>
                  </a:ext>
                </a:extLst>
              </p:cNvPr>
              <p:cNvGrpSpPr/>
              <p:nvPr/>
            </p:nvGrpSpPr>
            <p:grpSpPr>
              <a:xfrm>
                <a:off x="5980672" y="4138196"/>
                <a:ext cx="915961" cy="914400"/>
                <a:chOff x="5981082" y="3226752"/>
                <a:chExt cx="915961" cy="914400"/>
              </a:xfrm>
            </p:grpSpPr>
            <p:sp>
              <p:nvSpPr>
                <p:cNvPr id="783" name="Rectangle 782">
                  <a:extLst>
                    <a:ext uri="{FF2B5EF4-FFF2-40B4-BE49-F238E27FC236}">
                      <a16:creationId xmlns:a16="http://schemas.microsoft.com/office/drawing/2014/main" id="{5DAFC7AD-DBB1-1DED-EC11-12D680DC5E6B}"/>
                    </a:ext>
                  </a:extLst>
                </p:cNvPr>
                <p:cNvSpPr/>
                <p:nvPr/>
              </p:nvSpPr>
              <p:spPr>
                <a:xfrm>
                  <a:off x="5982877" y="333038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4" name="Rectangle 783">
                  <a:extLst>
                    <a:ext uri="{FF2B5EF4-FFF2-40B4-BE49-F238E27FC236}">
                      <a16:creationId xmlns:a16="http://schemas.microsoft.com/office/drawing/2014/main" id="{704E66EC-15E7-BCF7-50F4-01C67B41E99D}"/>
                    </a:ext>
                  </a:extLst>
                </p:cNvPr>
                <p:cNvSpPr/>
                <p:nvPr/>
              </p:nvSpPr>
              <p:spPr>
                <a:xfrm>
                  <a:off x="6185985" y="333038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5" name="Rectangle 784">
                  <a:extLst>
                    <a:ext uri="{FF2B5EF4-FFF2-40B4-BE49-F238E27FC236}">
                      <a16:creationId xmlns:a16="http://schemas.microsoft.com/office/drawing/2014/main" id="{760C5A19-61A0-8204-EF08-89AFD58B7F19}"/>
                    </a:ext>
                  </a:extLst>
                </p:cNvPr>
                <p:cNvSpPr/>
                <p:nvPr/>
              </p:nvSpPr>
              <p:spPr>
                <a:xfrm>
                  <a:off x="5982760" y="3229035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Rectangle 785">
                  <a:extLst>
                    <a:ext uri="{FF2B5EF4-FFF2-40B4-BE49-F238E27FC236}">
                      <a16:creationId xmlns:a16="http://schemas.microsoft.com/office/drawing/2014/main" id="{A55E3F62-9EC9-11D9-1F3F-72EA6FAF6D39}"/>
                    </a:ext>
                  </a:extLst>
                </p:cNvPr>
                <p:cNvSpPr/>
                <p:nvPr/>
              </p:nvSpPr>
              <p:spPr>
                <a:xfrm>
                  <a:off x="6185985" y="3229035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8A0388BC-6682-6C65-5116-2B3711E03A2B}"/>
                    </a:ext>
                  </a:extLst>
                </p:cNvPr>
                <p:cNvGrpSpPr/>
                <p:nvPr/>
              </p:nvGrpSpPr>
              <p:grpSpPr>
                <a:xfrm>
                  <a:off x="5982643" y="3836576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30" name="Rectangle 829">
                    <a:extLst>
                      <a:ext uri="{FF2B5EF4-FFF2-40B4-BE49-F238E27FC236}">
                        <a16:creationId xmlns:a16="http://schemas.microsoft.com/office/drawing/2014/main" id="{6249CF55-BECE-7A60-E4C0-52B6C45D6FB9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1" name="Rectangle 830">
                    <a:extLst>
                      <a:ext uri="{FF2B5EF4-FFF2-40B4-BE49-F238E27FC236}">
                        <a16:creationId xmlns:a16="http://schemas.microsoft.com/office/drawing/2014/main" id="{A8C18AF7-A4E6-29DC-5714-428903A11AFB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2" name="Rectangle 831">
                    <a:extLst>
                      <a:ext uri="{FF2B5EF4-FFF2-40B4-BE49-F238E27FC236}">
                        <a16:creationId xmlns:a16="http://schemas.microsoft.com/office/drawing/2014/main" id="{C0EFCB30-3941-E478-99CE-565C9032631D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3" name="Rectangle 832">
                    <a:extLst>
                      <a:ext uri="{FF2B5EF4-FFF2-40B4-BE49-F238E27FC236}">
                        <a16:creationId xmlns:a16="http://schemas.microsoft.com/office/drawing/2014/main" id="{D762932B-ECF5-CADC-D351-9AA3E6AE4F16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4" name="Rectangle 833">
                    <a:extLst>
                      <a:ext uri="{FF2B5EF4-FFF2-40B4-BE49-F238E27FC236}">
                        <a16:creationId xmlns:a16="http://schemas.microsoft.com/office/drawing/2014/main" id="{140FA411-5458-10CE-CC1D-92B9157AC77A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5" name="Rectangle 834">
                    <a:extLst>
                      <a:ext uri="{FF2B5EF4-FFF2-40B4-BE49-F238E27FC236}">
                        <a16:creationId xmlns:a16="http://schemas.microsoft.com/office/drawing/2014/main" id="{DAC9ADB7-3944-A2CE-2A93-7DE0EA18485D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6" name="Rectangle 835">
                    <a:extLst>
                      <a:ext uri="{FF2B5EF4-FFF2-40B4-BE49-F238E27FC236}">
                        <a16:creationId xmlns:a16="http://schemas.microsoft.com/office/drawing/2014/main" id="{985C5CFF-DBC1-8293-7E55-1EA035242096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52D8689D-5641-05D9-DFAA-3DB1F4877DCF}"/>
                    </a:ext>
                  </a:extLst>
                </p:cNvPr>
                <p:cNvGrpSpPr/>
                <p:nvPr/>
              </p:nvGrpSpPr>
              <p:grpSpPr>
                <a:xfrm>
                  <a:off x="6287367" y="3836576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9C1575EB-4DDA-EDB0-9C70-47CF0B180B84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id="{25EC04B2-C82C-3637-12BE-EAA8278A568A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5" name="Rectangle 824">
                    <a:extLst>
                      <a:ext uri="{FF2B5EF4-FFF2-40B4-BE49-F238E27FC236}">
                        <a16:creationId xmlns:a16="http://schemas.microsoft.com/office/drawing/2014/main" id="{985F1FB1-B972-467F-CD5E-141C6C0B3CE8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6" name="Rectangle 825">
                    <a:extLst>
                      <a:ext uri="{FF2B5EF4-FFF2-40B4-BE49-F238E27FC236}">
                        <a16:creationId xmlns:a16="http://schemas.microsoft.com/office/drawing/2014/main" id="{98E124C3-2CEA-18E6-89B2-08B4A8F379A7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7" name="Rectangle 826">
                    <a:extLst>
                      <a:ext uri="{FF2B5EF4-FFF2-40B4-BE49-F238E27FC236}">
                        <a16:creationId xmlns:a16="http://schemas.microsoft.com/office/drawing/2014/main" id="{B7305DDF-CB75-6ECF-1309-4AFB1416FC12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8" name="Rectangle 827">
                    <a:extLst>
                      <a:ext uri="{FF2B5EF4-FFF2-40B4-BE49-F238E27FC236}">
                        <a16:creationId xmlns:a16="http://schemas.microsoft.com/office/drawing/2014/main" id="{06DADC8D-D9F3-EA57-43BC-CC416900414B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9" name="Rectangle 828">
                    <a:extLst>
                      <a:ext uri="{FF2B5EF4-FFF2-40B4-BE49-F238E27FC236}">
                        <a16:creationId xmlns:a16="http://schemas.microsoft.com/office/drawing/2014/main" id="{5E7665BB-BBD2-847F-041D-2A63E1922B23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9" name="Group 788">
                  <a:extLst>
                    <a:ext uri="{FF2B5EF4-FFF2-40B4-BE49-F238E27FC236}">
                      <a16:creationId xmlns:a16="http://schemas.microsoft.com/office/drawing/2014/main" id="{36DCFE83-507C-3E45-4D4D-343B932EC5EE}"/>
                    </a:ext>
                  </a:extLst>
                </p:cNvPr>
                <p:cNvGrpSpPr/>
                <p:nvPr/>
              </p:nvGrpSpPr>
              <p:grpSpPr>
                <a:xfrm>
                  <a:off x="6592089" y="3836576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16" name="Rectangle 815">
                    <a:extLst>
                      <a:ext uri="{FF2B5EF4-FFF2-40B4-BE49-F238E27FC236}">
                        <a16:creationId xmlns:a16="http://schemas.microsoft.com/office/drawing/2014/main" id="{B59441D2-7FFF-1E61-81C7-9AFA30FD46C2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7" name="Rectangle 816">
                    <a:extLst>
                      <a:ext uri="{FF2B5EF4-FFF2-40B4-BE49-F238E27FC236}">
                        <a16:creationId xmlns:a16="http://schemas.microsoft.com/office/drawing/2014/main" id="{E6FAEDB0-268D-B83C-D5D5-D72277E384E6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8" name="Rectangle 817">
                    <a:extLst>
                      <a:ext uri="{FF2B5EF4-FFF2-40B4-BE49-F238E27FC236}">
                        <a16:creationId xmlns:a16="http://schemas.microsoft.com/office/drawing/2014/main" id="{C6117BA1-43C7-0506-CCB3-2B2293D3495B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9" name="Rectangle 818">
                    <a:extLst>
                      <a:ext uri="{FF2B5EF4-FFF2-40B4-BE49-F238E27FC236}">
                        <a16:creationId xmlns:a16="http://schemas.microsoft.com/office/drawing/2014/main" id="{50763415-098C-6787-941E-985D4B0C6365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" name="Rectangle 819">
                    <a:extLst>
                      <a:ext uri="{FF2B5EF4-FFF2-40B4-BE49-F238E27FC236}">
                        <a16:creationId xmlns:a16="http://schemas.microsoft.com/office/drawing/2014/main" id="{06E46420-C3E3-DA18-FC8A-2798148B78CC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1" name="Rectangle 820">
                    <a:extLst>
                      <a:ext uri="{FF2B5EF4-FFF2-40B4-BE49-F238E27FC236}">
                        <a16:creationId xmlns:a16="http://schemas.microsoft.com/office/drawing/2014/main" id="{B240617D-2C02-D462-9C42-E7A60331A1B0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2" name="Rectangle 821">
                    <a:extLst>
                      <a:ext uri="{FF2B5EF4-FFF2-40B4-BE49-F238E27FC236}">
                        <a16:creationId xmlns:a16="http://schemas.microsoft.com/office/drawing/2014/main" id="{7D62F2E0-1406-75F2-652A-3E891F38DCA5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0" name="Group 789">
                  <a:extLst>
                    <a:ext uri="{FF2B5EF4-FFF2-40B4-BE49-F238E27FC236}">
                      <a16:creationId xmlns:a16="http://schemas.microsoft.com/office/drawing/2014/main" id="{4987E8CD-C871-F6C1-99A7-1A049460EE44}"/>
                    </a:ext>
                  </a:extLst>
                </p:cNvPr>
                <p:cNvGrpSpPr/>
                <p:nvPr/>
              </p:nvGrpSpPr>
              <p:grpSpPr>
                <a:xfrm>
                  <a:off x="6591972" y="3531731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09" name="Rectangle 808">
                    <a:extLst>
                      <a:ext uri="{FF2B5EF4-FFF2-40B4-BE49-F238E27FC236}">
                        <a16:creationId xmlns:a16="http://schemas.microsoft.com/office/drawing/2014/main" id="{D9366DB9-2F57-BB8E-977B-556143450BA6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0" name="Rectangle 809">
                    <a:extLst>
                      <a:ext uri="{FF2B5EF4-FFF2-40B4-BE49-F238E27FC236}">
                        <a16:creationId xmlns:a16="http://schemas.microsoft.com/office/drawing/2014/main" id="{56055A3C-E161-4436-3DCF-760E4E14914C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1" name="Rectangle 810">
                    <a:extLst>
                      <a:ext uri="{FF2B5EF4-FFF2-40B4-BE49-F238E27FC236}">
                        <a16:creationId xmlns:a16="http://schemas.microsoft.com/office/drawing/2014/main" id="{38F98F99-C15F-9C8E-A250-9E48251B0B18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2" name="Rectangle 811">
                    <a:extLst>
                      <a:ext uri="{FF2B5EF4-FFF2-40B4-BE49-F238E27FC236}">
                        <a16:creationId xmlns:a16="http://schemas.microsoft.com/office/drawing/2014/main" id="{5E84941E-9DCF-DCE1-A1E0-2A6BC33B7233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3" name="Rectangle 812">
                    <a:extLst>
                      <a:ext uri="{FF2B5EF4-FFF2-40B4-BE49-F238E27FC236}">
                        <a16:creationId xmlns:a16="http://schemas.microsoft.com/office/drawing/2014/main" id="{AA31EA8B-A10F-4159-39B2-CA88FFF9FE0D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4" name="Rectangle 813">
                    <a:extLst>
                      <a:ext uri="{FF2B5EF4-FFF2-40B4-BE49-F238E27FC236}">
                        <a16:creationId xmlns:a16="http://schemas.microsoft.com/office/drawing/2014/main" id="{B7FABD63-910E-B146-A904-02FB0C6D66EA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" name="Rectangle 814">
                    <a:extLst>
                      <a:ext uri="{FF2B5EF4-FFF2-40B4-BE49-F238E27FC236}">
                        <a16:creationId xmlns:a16="http://schemas.microsoft.com/office/drawing/2014/main" id="{D23905D3-9713-9642-9A1C-6E0470224A20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1" name="Group 790">
                  <a:extLst>
                    <a:ext uri="{FF2B5EF4-FFF2-40B4-BE49-F238E27FC236}">
                      <a16:creationId xmlns:a16="http://schemas.microsoft.com/office/drawing/2014/main" id="{340F7C53-861B-9772-5E92-A7CD0767CA5C}"/>
                    </a:ext>
                  </a:extLst>
                </p:cNvPr>
                <p:cNvGrpSpPr/>
                <p:nvPr/>
              </p:nvGrpSpPr>
              <p:grpSpPr>
                <a:xfrm>
                  <a:off x="6591855" y="3226752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802" name="Rectangle 801">
                    <a:extLst>
                      <a:ext uri="{FF2B5EF4-FFF2-40B4-BE49-F238E27FC236}">
                        <a16:creationId xmlns:a16="http://schemas.microsoft.com/office/drawing/2014/main" id="{A00B2C75-C84F-0B44-02F2-F3C6E49A43C3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3" name="Rectangle 802">
                    <a:extLst>
                      <a:ext uri="{FF2B5EF4-FFF2-40B4-BE49-F238E27FC236}">
                        <a16:creationId xmlns:a16="http://schemas.microsoft.com/office/drawing/2014/main" id="{3AD0437C-317D-F076-46EA-47B32CBEA3F4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4" name="Rectangle 803">
                    <a:extLst>
                      <a:ext uri="{FF2B5EF4-FFF2-40B4-BE49-F238E27FC236}">
                        <a16:creationId xmlns:a16="http://schemas.microsoft.com/office/drawing/2014/main" id="{B83FE1B9-36DB-3B05-BEBA-7BD720B91C65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Rectangle 804">
                    <a:extLst>
                      <a:ext uri="{FF2B5EF4-FFF2-40B4-BE49-F238E27FC236}">
                        <a16:creationId xmlns:a16="http://schemas.microsoft.com/office/drawing/2014/main" id="{BABCC972-BECF-C322-35AE-66F0B9AF50D5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8B9BA29A-9893-F81A-DEBF-CFC58C7B9F7F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706BF0FA-9601-8EFD-5F83-800DF0FB8E04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8" name="Rectangle 807">
                    <a:extLst>
                      <a:ext uri="{FF2B5EF4-FFF2-40B4-BE49-F238E27FC236}">
                        <a16:creationId xmlns:a16="http://schemas.microsoft.com/office/drawing/2014/main" id="{B076C055-01CF-1D54-944C-DDDAD558EBA3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92" name="Rectangle 791">
                  <a:extLst>
                    <a:ext uri="{FF2B5EF4-FFF2-40B4-BE49-F238E27FC236}">
                      <a16:creationId xmlns:a16="http://schemas.microsoft.com/office/drawing/2014/main" id="{0F17C55B-8313-7D20-052F-5783EFBD1D6E}"/>
                    </a:ext>
                  </a:extLst>
                </p:cNvPr>
                <p:cNvSpPr/>
                <p:nvPr/>
              </p:nvSpPr>
              <p:spPr>
                <a:xfrm>
                  <a:off x="5981776" y="343217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3" name="Rectangle 792">
                  <a:extLst>
                    <a:ext uri="{FF2B5EF4-FFF2-40B4-BE49-F238E27FC236}">
                      <a16:creationId xmlns:a16="http://schemas.microsoft.com/office/drawing/2014/main" id="{91CCE220-60CA-4A9D-4D8D-829715754ED3}"/>
                    </a:ext>
                  </a:extLst>
                </p:cNvPr>
                <p:cNvSpPr/>
                <p:nvPr/>
              </p:nvSpPr>
              <p:spPr>
                <a:xfrm>
                  <a:off x="6083271" y="343217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4" name="Rectangle 793">
                  <a:extLst>
                    <a:ext uri="{FF2B5EF4-FFF2-40B4-BE49-F238E27FC236}">
                      <a16:creationId xmlns:a16="http://schemas.microsoft.com/office/drawing/2014/main" id="{A8888873-FBDC-8793-18A7-364CC9BBBF68}"/>
                    </a:ext>
                  </a:extLst>
                </p:cNvPr>
                <p:cNvSpPr/>
                <p:nvPr/>
              </p:nvSpPr>
              <p:spPr>
                <a:xfrm>
                  <a:off x="6184884" y="343217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Rectangle 794">
                  <a:extLst>
                    <a:ext uri="{FF2B5EF4-FFF2-40B4-BE49-F238E27FC236}">
                      <a16:creationId xmlns:a16="http://schemas.microsoft.com/office/drawing/2014/main" id="{BC865FD3-1FC5-BEEF-158A-B1E5EA5E8FE8}"/>
                    </a:ext>
                  </a:extLst>
                </p:cNvPr>
                <p:cNvSpPr/>
                <p:nvPr/>
              </p:nvSpPr>
              <p:spPr>
                <a:xfrm>
                  <a:off x="5982183" y="363975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6" name="Rectangle 795">
                  <a:extLst>
                    <a:ext uri="{FF2B5EF4-FFF2-40B4-BE49-F238E27FC236}">
                      <a16:creationId xmlns:a16="http://schemas.microsoft.com/office/drawing/2014/main" id="{5D803C51-094A-FD56-22AA-3D013D388409}"/>
                    </a:ext>
                  </a:extLst>
                </p:cNvPr>
                <p:cNvSpPr/>
                <p:nvPr/>
              </p:nvSpPr>
              <p:spPr>
                <a:xfrm>
                  <a:off x="6185291" y="363975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7" name="Rectangle 796">
                  <a:extLst>
                    <a:ext uri="{FF2B5EF4-FFF2-40B4-BE49-F238E27FC236}">
                      <a16:creationId xmlns:a16="http://schemas.microsoft.com/office/drawing/2014/main" id="{141909DE-3213-102E-B5B2-7ED5A5145B28}"/>
                    </a:ext>
                  </a:extLst>
                </p:cNvPr>
                <p:cNvSpPr/>
                <p:nvPr/>
              </p:nvSpPr>
              <p:spPr>
                <a:xfrm>
                  <a:off x="5982066" y="3538412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8" name="Rectangle 797">
                  <a:extLst>
                    <a:ext uri="{FF2B5EF4-FFF2-40B4-BE49-F238E27FC236}">
                      <a16:creationId xmlns:a16="http://schemas.microsoft.com/office/drawing/2014/main" id="{EFC1EE23-F96D-7906-18E0-76F67A7B71C7}"/>
                    </a:ext>
                  </a:extLst>
                </p:cNvPr>
                <p:cNvSpPr/>
                <p:nvPr/>
              </p:nvSpPr>
              <p:spPr>
                <a:xfrm>
                  <a:off x="6185291" y="3538412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9" name="Rectangle 798">
                  <a:extLst>
                    <a:ext uri="{FF2B5EF4-FFF2-40B4-BE49-F238E27FC236}">
                      <a16:creationId xmlns:a16="http://schemas.microsoft.com/office/drawing/2014/main" id="{CA01D702-C087-A217-BC6F-80E05A656E20}"/>
                    </a:ext>
                  </a:extLst>
                </p:cNvPr>
                <p:cNvSpPr/>
                <p:nvPr/>
              </p:nvSpPr>
              <p:spPr>
                <a:xfrm>
                  <a:off x="5981082" y="374154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0" name="Rectangle 799">
                  <a:extLst>
                    <a:ext uri="{FF2B5EF4-FFF2-40B4-BE49-F238E27FC236}">
                      <a16:creationId xmlns:a16="http://schemas.microsoft.com/office/drawing/2014/main" id="{62690067-6182-EA7D-835C-06F64F5C467E}"/>
                    </a:ext>
                  </a:extLst>
                </p:cNvPr>
                <p:cNvSpPr/>
                <p:nvPr/>
              </p:nvSpPr>
              <p:spPr>
                <a:xfrm>
                  <a:off x="6082577" y="374154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1" name="Rectangle 800">
                  <a:extLst>
                    <a:ext uri="{FF2B5EF4-FFF2-40B4-BE49-F238E27FC236}">
                      <a16:creationId xmlns:a16="http://schemas.microsoft.com/office/drawing/2014/main" id="{90372902-5875-AC7A-1456-C35FC1DE9210}"/>
                    </a:ext>
                  </a:extLst>
                </p:cNvPr>
                <p:cNvSpPr/>
                <p:nvPr/>
              </p:nvSpPr>
              <p:spPr>
                <a:xfrm>
                  <a:off x="6184190" y="374154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8" name="Group 727">
                <a:extLst>
                  <a:ext uri="{FF2B5EF4-FFF2-40B4-BE49-F238E27FC236}">
                    <a16:creationId xmlns:a16="http://schemas.microsoft.com/office/drawing/2014/main" id="{685420F6-2A73-59BC-AAC8-1BB0549FFF88}"/>
                  </a:ext>
                </a:extLst>
              </p:cNvPr>
              <p:cNvGrpSpPr/>
              <p:nvPr/>
            </p:nvGrpSpPr>
            <p:grpSpPr>
              <a:xfrm>
                <a:off x="6895289" y="4138263"/>
                <a:ext cx="915961" cy="914400"/>
                <a:chOff x="5981082" y="3226752"/>
                <a:chExt cx="915961" cy="914400"/>
              </a:xfrm>
            </p:grpSpPr>
            <p:sp>
              <p:nvSpPr>
                <p:cNvPr id="729" name="Rectangle 728">
                  <a:extLst>
                    <a:ext uri="{FF2B5EF4-FFF2-40B4-BE49-F238E27FC236}">
                      <a16:creationId xmlns:a16="http://schemas.microsoft.com/office/drawing/2014/main" id="{99805786-2D4C-50CC-D093-4D435ECF6208}"/>
                    </a:ext>
                  </a:extLst>
                </p:cNvPr>
                <p:cNvSpPr/>
                <p:nvPr/>
              </p:nvSpPr>
              <p:spPr>
                <a:xfrm>
                  <a:off x="5982877" y="333038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0" name="Rectangle 729">
                  <a:extLst>
                    <a:ext uri="{FF2B5EF4-FFF2-40B4-BE49-F238E27FC236}">
                      <a16:creationId xmlns:a16="http://schemas.microsoft.com/office/drawing/2014/main" id="{7BBAE85E-F00F-5AAE-6050-F3278784D935}"/>
                    </a:ext>
                  </a:extLst>
                </p:cNvPr>
                <p:cNvSpPr/>
                <p:nvPr/>
              </p:nvSpPr>
              <p:spPr>
                <a:xfrm>
                  <a:off x="6185985" y="333038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1" name="Rectangle 730">
                  <a:extLst>
                    <a:ext uri="{FF2B5EF4-FFF2-40B4-BE49-F238E27FC236}">
                      <a16:creationId xmlns:a16="http://schemas.microsoft.com/office/drawing/2014/main" id="{4F1976FD-F3D2-E72B-0350-B80F11999E90}"/>
                    </a:ext>
                  </a:extLst>
                </p:cNvPr>
                <p:cNvSpPr/>
                <p:nvPr/>
              </p:nvSpPr>
              <p:spPr>
                <a:xfrm>
                  <a:off x="5982760" y="3229035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2" name="Rectangle 731">
                  <a:extLst>
                    <a:ext uri="{FF2B5EF4-FFF2-40B4-BE49-F238E27FC236}">
                      <a16:creationId xmlns:a16="http://schemas.microsoft.com/office/drawing/2014/main" id="{BE1C492E-3C02-C8FA-63F0-0573D99F93E2}"/>
                    </a:ext>
                  </a:extLst>
                </p:cNvPr>
                <p:cNvSpPr/>
                <p:nvPr/>
              </p:nvSpPr>
              <p:spPr>
                <a:xfrm>
                  <a:off x="6185985" y="3229035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33" name="Group 732">
                  <a:extLst>
                    <a:ext uri="{FF2B5EF4-FFF2-40B4-BE49-F238E27FC236}">
                      <a16:creationId xmlns:a16="http://schemas.microsoft.com/office/drawing/2014/main" id="{22626852-B888-25FB-F3B5-27551C029C7F}"/>
                    </a:ext>
                  </a:extLst>
                </p:cNvPr>
                <p:cNvGrpSpPr/>
                <p:nvPr/>
              </p:nvGrpSpPr>
              <p:grpSpPr>
                <a:xfrm>
                  <a:off x="5982643" y="3836576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776" name="Rectangle 775">
                    <a:extLst>
                      <a:ext uri="{FF2B5EF4-FFF2-40B4-BE49-F238E27FC236}">
                        <a16:creationId xmlns:a16="http://schemas.microsoft.com/office/drawing/2014/main" id="{8CA5019E-2DC4-84C6-BB98-76FBD8745592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7" name="Rectangle 776">
                    <a:extLst>
                      <a:ext uri="{FF2B5EF4-FFF2-40B4-BE49-F238E27FC236}">
                        <a16:creationId xmlns:a16="http://schemas.microsoft.com/office/drawing/2014/main" id="{E5C8F7BA-A3DC-9CF2-B6B1-C60ADE672D29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8" name="Rectangle 777">
                    <a:extLst>
                      <a:ext uri="{FF2B5EF4-FFF2-40B4-BE49-F238E27FC236}">
                        <a16:creationId xmlns:a16="http://schemas.microsoft.com/office/drawing/2014/main" id="{E3E302E5-2E4F-1149-10A3-A137D91374A1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9" name="Rectangle 778">
                    <a:extLst>
                      <a:ext uri="{FF2B5EF4-FFF2-40B4-BE49-F238E27FC236}">
                        <a16:creationId xmlns:a16="http://schemas.microsoft.com/office/drawing/2014/main" id="{6262B8F2-1AB5-B7CB-7651-3AE500DCEEDB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0" name="Rectangle 779">
                    <a:extLst>
                      <a:ext uri="{FF2B5EF4-FFF2-40B4-BE49-F238E27FC236}">
                        <a16:creationId xmlns:a16="http://schemas.microsoft.com/office/drawing/2014/main" id="{66B486AC-9992-3E96-FB99-1460D8A88C51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1" name="Rectangle 780">
                    <a:extLst>
                      <a:ext uri="{FF2B5EF4-FFF2-40B4-BE49-F238E27FC236}">
                        <a16:creationId xmlns:a16="http://schemas.microsoft.com/office/drawing/2014/main" id="{BC9069B1-B96F-6183-F11E-E9E1C387C7C5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2" name="Rectangle 781">
                    <a:extLst>
                      <a:ext uri="{FF2B5EF4-FFF2-40B4-BE49-F238E27FC236}">
                        <a16:creationId xmlns:a16="http://schemas.microsoft.com/office/drawing/2014/main" id="{2768DCC6-2B6B-16B4-B771-C8E8669AEE48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4" name="Group 733">
                  <a:extLst>
                    <a:ext uri="{FF2B5EF4-FFF2-40B4-BE49-F238E27FC236}">
                      <a16:creationId xmlns:a16="http://schemas.microsoft.com/office/drawing/2014/main" id="{89A44B89-312B-93E7-92F2-967A94A9506D}"/>
                    </a:ext>
                  </a:extLst>
                </p:cNvPr>
                <p:cNvGrpSpPr/>
                <p:nvPr/>
              </p:nvGrpSpPr>
              <p:grpSpPr>
                <a:xfrm>
                  <a:off x="6287367" y="3836576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769" name="Rectangle 768">
                    <a:extLst>
                      <a:ext uri="{FF2B5EF4-FFF2-40B4-BE49-F238E27FC236}">
                        <a16:creationId xmlns:a16="http://schemas.microsoft.com/office/drawing/2014/main" id="{6F0E581D-4CA5-1831-5BF2-AF1F28A0F7CB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0" name="Rectangle 769">
                    <a:extLst>
                      <a:ext uri="{FF2B5EF4-FFF2-40B4-BE49-F238E27FC236}">
                        <a16:creationId xmlns:a16="http://schemas.microsoft.com/office/drawing/2014/main" id="{DF4FB21D-2D35-EE27-6B7D-EAAF5122DFAE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1" name="Rectangle 770">
                    <a:extLst>
                      <a:ext uri="{FF2B5EF4-FFF2-40B4-BE49-F238E27FC236}">
                        <a16:creationId xmlns:a16="http://schemas.microsoft.com/office/drawing/2014/main" id="{BB3CAFB5-AD8C-F87D-AFDC-0A6502DA262F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52A258FC-A58A-2691-8535-C22E622D6BBA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id="{FFDB990B-0FC2-194F-5415-92998128E895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4" name="Rectangle 773">
                    <a:extLst>
                      <a:ext uri="{FF2B5EF4-FFF2-40B4-BE49-F238E27FC236}">
                        <a16:creationId xmlns:a16="http://schemas.microsoft.com/office/drawing/2014/main" id="{E8A8131C-30FF-AC21-2EDD-FE6F99F58F69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5" name="Rectangle 774">
                    <a:extLst>
                      <a:ext uri="{FF2B5EF4-FFF2-40B4-BE49-F238E27FC236}">
                        <a16:creationId xmlns:a16="http://schemas.microsoft.com/office/drawing/2014/main" id="{582D3096-EA78-3B92-D1D5-EC1B265647C0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5" name="Group 734">
                  <a:extLst>
                    <a:ext uri="{FF2B5EF4-FFF2-40B4-BE49-F238E27FC236}">
                      <a16:creationId xmlns:a16="http://schemas.microsoft.com/office/drawing/2014/main" id="{E804C18D-FD2E-EE35-E18C-42782F768A2B}"/>
                    </a:ext>
                  </a:extLst>
                </p:cNvPr>
                <p:cNvGrpSpPr/>
                <p:nvPr/>
              </p:nvGrpSpPr>
              <p:grpSpPr>
                <a:xfrm>
                  <a:off x="6592089" y="3836576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762" name="Rectangle 761">
                    <a:extLst>
                      <a:ext uri="{FF2B5EF4-FFF2-40B4-BE49-F238E27FC236}">
                        <a16:creationId xmlns:a16="http://schemas.microsoft.com/office/drawing/2014/main" id="{A63632D0-6F1D-080E-4A18-7261D5981724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3" name="Rectangle 762">
                    <a:extLst>
                      <a:ext uri="{FF2B5EF4-FFF2-40B4-BE49-F238E27FC236}">
                        <a16:creationId xmlns:a16="http://schemas.microsoft.com/office/drawing/2014/main" id="{1964D6DE-B123-44B8-8A8C-C608FD4C27AC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4" name="Rectangle 763">
                    <a:extLst>
                      <a:ext uri="{FF2B5EF4-FFF2-40B4-BE49-F238E27FC236}">
                        <a16:creationId xmlns:a16="http://schemas.microsoft.com/office/drawing/2014/main" id="{80CC0C41-DB4A-965F-97F3-844705A1A0D9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5" name="Rectangle 764">
                    <a:extLst>
                      <a:ext uri="{FF2B5EF4-FFF2-40B4-BE49-F238E27FC236}">
                        <a16:creationId xmlns:a16="http://schemas.microsoft.com/office/drawing/2014/main" id="{71E65644-45C9-2C41-4352-2E5720BD683A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6" name="Rectangle 765">
                    <a:extLst>
                      <a:ext uri="{FF2B5EF4-FFF2-40B4-BE49-F238E27FC236}">
                        <a16:creationId xmlns:a16="http://schemas.microsoft.com/office/drawing/2014/main" id="{2EE3886F-D6F3-3564-1C55-31B8E0BC8D25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7" name="Rectangle 766">
                    <a:extLst>
                      <a:ext uri="{FF2B5EF4-FFF2-40B4-BE49-F238E27FC236}">
                        <a16:creationId xmlns:a16="http://schemas.microsoft.com/office/drawing/2014/main" id="{8B13EEE2-E505-46C4-27AE-F48F000EE0B8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8" name="Rectangle 767">
                    <a:extLst>
                      <a:ext uri="{FF2B5EF4-FFF2-40B4-BE49-F238E27FC236}">
                        <a16:creationId xmlns:a16="http://schemas.microsoft.com/office/drawing/2014/main" id="{BFBDE004-4F6D-AFD4-CA8A-D031CBBF2BAF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6" name="Group 735">
                  <a:extLst>
                    <a:ext uri="{FF2B5EF4-FFF2-40B4-BE49-F238E27FC236}">
                      <a16:creationId xmlns:a16="http://schemas.microsoft.com/office/drawing/2014/main" id="{CE7E9348-8055-1A4E-526C-0DAEC86F10FC}"/>
                    </a:ext>
                  </a:extLst>
                </p:cNvPr>
                <p:cNvGrpSpPr/>
                <p:nvPr/>
              </p:nvGrpSpPr>
              <p:grpSpPr>
                <a:xfrm>
                  <a:off x="6591972" y="3531731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2A389647-E489-61D6-798E-AFFA0AA7D2FE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id="{6C6BCE3F-245A-A51A-5BD5-715C9A426756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7" name="Rectangle 756">
                    <a:extLst>
                      <a:ext uri="{FF2B5EF4-FFF2-40B4-BE49-F238E27FC236}">
                        <a16:creationId xmlns:a16="http://schemas.microsoft.com/office/drawing/2014/main" id="{CE208FEC-FB9D-42FD-BD24-2041DFAD7500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8" name="Rectangle 757">
                    <a:extLst>
                      <a:ext uri="{FF2B5EF4-FFF2-40B4-BE49-F238E27FC236}">
                        <a16:creationId xmlns:a16="http://schemas.microsoft.com/office/drawing/2014/main" id="{F73634AB-2DDB-A004-74B6-35BAD22AB4AB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9" name="Rectangle 758">
                    <a:extLst>
                      <a:ext uri="{FF2B5EF4-FFF2-40B4-BE49-F238E27FC236}">
                        <a16:creationId xmlns:a16="http://schemas.microsoft.com/office/drawing/2014/main" id="{BFB7FAFD-53BA-3BE5-9699-EB733E3FA28B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0" name="Rectangle 759">
                    <a:extLst>
                      <a:ext uri="{FF2B5EF4-FFF2-40B4-BE49-F238E27FC236}">
                        <a16:creationId xmlns:a16="http://schemas.microsoft.com/office/drawing/2014/main" id="{2C233139-5661-BFB6-2338-53547B93E4B5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" name="Rectangle 760">
                    <a:extLst>
                      <a:ext uri="{FF2B5EF4-FFF2-40B4-BE49-F238E27FC236}">
                        <a16:creationId xmlns:a16="http://schemas.microsoft.com/office/drawing/2014/main" id="{0BFDB40B-975B-3EE7-347A-CD6A4793878C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7" name="Group 736">
                  <a:extLst>
                    <a:ext uri="{FF2B5EF4-FFF2-40B4-BE49-F238E27FC236}">
                      <a16:creationId xmlns:a16="http://schemas.microsoft.com/office/drawing/2014/main" id="{442DB724-9AEA-8187-0576-15686EA0F127}"/>
                    </a:ext>
                  </a:extLst>
                </p:cNvPr>
                <p:cNvGrpSpPr/>
                <p:nvPr/>
              </p:nvGrpSpPr>
              <p:grpSpPr>
                <a:xfrm>
                  <a:off x="6591855" y="3226752"/>
                  <a:ext cx="304954" cy="304576"/>
                  <a:chOff x="3808947" y="2609924"/>
                  <a:chExt cx="2744252" cy="2733530"/>
                </a:xfrm>
              </p:grpSpPr>
              <p:sp>
                <p:nvSpPr>
                  <p:cNvPr id="748" name="Rectangle 747">
                    <a:extLst>
                      <a:ext uri="{FF2B5EF4-FFF2-40B4-BE49-F238E27FC236}">
                        <a16:creationId xmlns:a16="http://schemas.microsoft.com/office/drawing/2014/main" id="{9943BA4A-731D-8D5D-97D3-A6C0A696F922}"/>
                      </a:ext>
                    </a:extLst>
                  </p:cNvPr>
                  <p:cNvSpPr/>
                  <p:nvPr/>
                </p:nvSpPr>
                <p:spPr>
                  <a:xfrm>
                    <a:off x="381104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9" name="Rectangle 748">
                    <a:extLst>
                      <a:ext uri="{FF2B5EF4-FFF2-40B4-BE49-F238E27FC236}">
                        <a16:creationId xmlns:a16="http://schemas.microsoft.com/office/drawing/2014/main" id="{283A61A3-21A8-8FB2-0FAC-A70309FF0B8E}"/>
                      </a:ext>
                    </a:extLst>
                  </p:cNvPr>
                  <p:cNvSpPr/>
                  <p:nvPr/>
                </p:nvSpPr>
                <p:spPr>
                  <a:xfrm>
                    <a:off x="4724400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0" name="Rectangle 749">
                    <a:extLst>
                      <a:ext uri="{FF2B5EF4-FFF2-40B4-BE49-F238E27FC236}">
                        <a16:creationId xmlns:a16="http://schemas.microsoft.com/office/drawing/2014/main" id="{3FA72C6C-DECF-A9BE-1052-BAF084162AC8}"/>
                      </a:ext>
                    </a:extLst>
                  </p:cNvPr>
                  <p:cNvSpPr/>
                  <p:nvPr/>
                </p:nvSpPr>
                <p:spPr>
                  <a:xfrm>
                    <a:off x="5638799" y="442905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1" name="Rectangle 750">
                    <a:extLst>
                      <a:ext uri="{FF2B5EF4-FFF2-40B4-BE49-F238E27FC236}">
                        <a16:creationId xmlns:a16="http://schemas.microsoft.com/office/drawing/2014/main" id="{13EEB0BA-8039-0B59-F892-AFF666403E6E}"/>
                      </a:ext>
                    </a:extLst>
                  </p:cNvPr>
                  <p:cNvSpPr/>
                  <p:nvPr/>
                </p:nvSpPr>
                <p:spPr>
                  <a:xfrm>
                    <a:off x="3809998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2" name="Rectangle 751">
                    <a:extLst>
                      <a:ext uri="{FF2B5EF4-FFF2-40B4-BE49-F238E27FC236}">
                        <a16:creationId xmlns:a16="http://schemas.microsoft.com/office/drawing/2014/main" id="{C63F63BE-A2EC-DD1B-A1E8-E7CA568CE97B}"/>
                      </a:ext>
                    </a:extLst>
                  </p:cNvPr>
                  <p:cNvSpPr/>
                  <p:nvPr/>
                </p:nvSpPr>
                <p:spPr>
                  <a:xfrm>
                    <a:off x="5637749" y="3519489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3" name="Rectangle 752">
                    <a:extLst>
                      <a:ext uri="{FF2B5EF4-FFF2-40B4-BE49-F238E27FC236}">
                        <a16:creationId xmlns:a16="http://schemas.microsoft.com/office/drawing/2014/main" id="{BF841DBB-3069-D93A-F1C3-9D6B01707027}"/>
                      </a:ext>
                    </a:extLst>
                  </p:cNvPr>
                  <p:cNvSpPr/>
                  <p:nvPr/>
                </p:nvSpPr>
                <p:spPr>
                  <a:xfrm>
                    <a:off x="3808947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4" name="Rectangle 753">
                    <a:extLst>
                      <a:ext uri="{FF2B5EF4-FFF2-40B4-BE49-F238E27FC236}">
                        <a16:creationId xmlns:a16="http://schemas.microsoft.com/office/drawing/2014/main" id="{C9161B11-4D5C-AE81-6C29-CFF2155DA945}"/>
                      </a:ext>
                    </a:extLst>
                  </p:cNvPr>
                  <p:cNvSpPr/>
                  <p:nvPr/>
                </p:nvSpPr>
                <p:spPr>
                  <a:xfrm>
                    <a:off x="5637749" y="2609924"/>
                    <a:ext cx="914400" cy="9144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38" name="Rectangle 737">
                  <a:extLst>
                    <a:ext uri="{FF2B5EF4-FFF2-40B4-BE49-F238E27FC236}">
                      <a16:creationId xmlns:a16="http://schemas.microsoft.com/office/drawing/2014/main" id="{B9D338E1-2315-990D-26DC-FB16C5F9E22D}"/>
                    </a:ext>
                  </a:extLst>
                </p:cNvPr>
                <p:cNvSpPr/>
                <p:nvPr/>
              </p:nvSpPr>
              <p:spPr>
                <a:xfrm>
                  <a:off x="5981776" y="343217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9" name="Rectangle 738">
                  <a:extLst>
                    <a:ext uri="{FF2B5EF4-FFF2-40B4-BE49-F238E27FC236}">
                      <a16:creationId xmlns:a16="http://schemas.microsoft.com/office/drawing/2014/main" id="{FB2FE681-1097-EB3B-D63A-A15BDA169620}"/>
                    </a:ext>
                  </a:extLst>
                </p:cNvPr>
                <p:cNvSpPr/>
                <p:nvPr/>
              </p:nvSpPr>
              <p:spPr>
                <a:xfrm>
                  <a:off x="6083271" y="343217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0" name="Rectangle 739">
                  <a:extLst>
                    <a:ext uri="{FF2B5EF4-FFF2-40B4-BE49-F238E27FC236}">
                      <a16:creationId xmlns:a16="http://schemas.microsoft.com/office/drawing/2014/main" id="{C172640D-8BE2-FBCD-67B4-B20498852C89}"/>
                    </a:ext>
                  </a:extLst>
                </p:cNvPr>
                <p:cNvSpPr/>
                <p:nvPr/>
              </p:nvSpPr>
              <p:spPr>
                <a:xfrm>
                  <a:off x="6184884" y="3432171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1" name="Rectangle 740">
                  <a:extLst>
                    <a:ext uri="{FF2B5EF4-FFF2-40B4-BE49-F238E27FC236}">
                      <a16:creationId xmlns:a16="http://schemas.microsoft.com/office/drawing/2014/main" id="{7AECD4D9-76F5-B14A-C6F4-7A60C038AFF5}"/>
                    </a:ext>
                  </a:extLst>
                </p:cNvPr>
                <p:cNvSpPr/>
                <p:nvPr/>
              </p:nvSpPr>
              <p:spPr>
                <a:xfrm>
                  <a:off x="5982183" y="363975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2" name="Rectangle 741">
                  <a:extLst>
                    <a:ext uri="{FF2B5EF4-FFF2-40B4-BE49-F238E27FC236}">
                      <a16:creationId xmlns:a16="http://schemas.microsoft.com/office/drawing/2014/main" id="{B117CBD7-7B9E-464C-1670-401B87BEA5F2}"/>
                    </a:ext>
                  </a:extLst>
                </p:cNvPr>
                <p:cNvSpPr/>
                <p:nvPr/>
              </p:nvSpPr>
              <p:spPr>
                <a:xfrm>
                  <a:off x="6185291" y="363975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3" name="Rectangle 742">
                  <a:extLst>
                    <a:ext uri="{FF2B5EF4-FFF2-40B4-BE49-F238E27FC236}">
                      <a16:creationId xmlns:a16="http://schemas.microsoft.com/office/drawing/2014/main" id="{AF7C57B6-C5BB-995D-D0BA-33A21314B60D}"/>
                    </a:ext>
                  </a:extLst>
                </p:cNvPr>
                <p:cNvSpPr/>
                <p:nvPr/>
              </p:nvSpPr>
              <p:spPr>
                <a:xfrm>
                  <a:off x="5982066" y="3538412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4" name="Rectangle 743">
                  <a:extLst>
                    <a:ext uri="{FF2B5EF4-FFF2-40B4-BE49-F238E27FC236}">
                      <a16:creationId xmlns:a16="http://schemas.microsoft.com/office/drawing/2014/main" id="{89D9700E-6F08-399C-DEDB-606E66C0E3B3}"/>
                    </a:ext>
                  </a:extLst>
                </p:cNvPr>
                <p:cNvSpPr/>
                <p:nvPr/>
              </p:nvSpPr>
              <p:spPr>
                <a:xfrm>
                  <a:off x="6185291" y="3538412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5" name="Rectangle 744">
                  <a:extLst>
                    <a:ext uri="{FF2B5EF4-FFF2-40B4-BE49-F238E27FC236}">
                      <a16:creationId xmlns:a16="http://schemas.microsoft.com/office/drawing/2014/main" id="{5B25B559-F8E5-A267-969B-3EBF214C4425}"/>
                    </a:ext>
                  </a:extLst>
                </p:cNvPr>
                <p:cNvSpPr/>
                <p:nvPr/>
              </p:nvSpPr>
              <p:spPr>
                <a:xfrm>
                  <a:off x="5981082" y="374154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Rectangle 745">
                  <a:extLst>
                    <a:ext uri="{FF2B5EF4-FFF2-40B4-BE49-F238E27FC236}">
                      <a16:creationId xmlns:a16="http://schemas.microsoft.com/office/drawing/2014/main" id="{DFFBC28B-6740-9C73-866F-5FF3D81C9618}"/>
                    </a:ext>
                  </a:extLst>
                </p:cNvPr>
                <p:cNvSpPr/>
                <p:nvPr/>
              </p:nvSpPr>
              <p:spPr>
                <a:xfrm>
                  <a:off x="6082577" y="374154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" name="Rectangle 746">
                  <a:extLst>
                    <a:ext uri="{FF2B5EF4-FFF2-40B4-BE49-F238E27FC236}">
                      <a16:creationId xmlns:a16="http://schemas.microsoft.com/office/drawing/2014/main" id="{F9A126BD-96A7-29D8-7B8D-FAF171C04F31}"/>
                    </a:ext>
                  </a:extLst>
                </p:cNvPr>
                <p:cNvSpPr/>
                <p:nvPr/>
              </p:nvSpPr>
              <p:spPr>
                <a:xfrm>
                  <a:off x="6184190" y="3741548"/>
                  <a:ext cx="101612" cy="1018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6480AB2-8AC2-9C30-9F7C-73D3DCBFE787}"/>
              </a:ext>
            </a:extLst>
          </p:cNvPr>
          <p:cNvSpPr txBox="1"/>
          <p:nvPr/>
        </p:nvSpPr>
        <p:spPr>
          <a:xfrm>
            <a:off x="6894621" y="5332042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Stage 3</a:t>
            </a:r>
          </a:p>
        </p:txBody>
      </p:sp>
    </p:spTree>
    <p:extLst>
      <p:ext uri="{BB962C8B-B14F-4D97-AF65-F5344CB8AC3E}">
        <p14:creationId xmlns:p14="http://schemas.microsoft.com/office/powerpoint/2010/main" val="20274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 animBg="1"/>
      <p:bldP spid="4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EDFF-FFEE-6DC8-6D00-8E7694B1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81649-5EB6-ACC0-A4CB-EA3840D37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they?</a:t>
            </a:r>
          </a:p>
        </p:txBody>
      </p:sp>
    </p:spTree>
    <p:extLst>
      <p:ext uri="{BB962C8B-B14F-4D97-AF65-F5344CB8AC3E}">
        <p14:creationId xmlns:p14="http://schemas.microsoft.com/office/powerpoint/2010/main" val="1430035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roup 947">
            <a:extLst>
              <a:ext uri="{FF2B5EF4-FFF2-40B4-BE49-F238E27FC236}">
                <a16:creationId xmlns:a16="http://schemas.microsoft.com/office/drawing/2014/main" id="{C29FF9D1-D369-8C83-6777-7C97ED209A61}"/>
              </a:ext>
            </a:extLst>
          </p:cNvPr>
          <p:cNvGrpSpPr/>
          <p:nvPr/>
        </p:nvGrpSpPr>
        <p:grpSpPr>
          <a:xfrm>
            <a:off x="8517549" y="2317458"/>
            <a:ext cx="103817" cy="2743199"/>
            <a:chOff x="5303517" y="2365738"/>
            <a:chExt cx="103817" cy="2740841"/>
          </a:xfrm>
          <a:solidFill>
            <a:schemeClr val="accent1"/>
          </a:solidFill>
        </p:grpSpPr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1083CC33-F1C3-7764-AB28-FF2833C7D92A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>
              <a:extLst>
                <a:ext uri="{FF2B5EF4-FFF2-40B4-BE49-F238E27FC236}">
                  <a16:creationId xmlns:a16="http://schemas.microsoft.com/office/drawing/2014/main" id="{AC56F668-2406-7393-303D-32D64FEAC9C9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>
              <a:extLst>
                <a:ext uri="{FF2B5EF4-FFF2-40B4-BE49-F238E27FC236}">
                  <a16:creationId xmlns:a16="http://schemas.microsoft.com/office/drawing/2014/main" id="{7372B0D7-6575-9A1D-8966-23A1834D67D8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>
              <a:extLst>
                <a:ext uri="{FF2B5EF4-FFF2-40B4-BE49-F238E27FC236}">
                  <a16:creationId xmlns:a16="http://schemas.microsoft.com/office/drawing/2014/main" id="{9E7E6DC3-7299-4C29-21FB-C52D808ED4F6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>
              <a:extLst>
                <a:ext uri="{FF2B5EF4-FFF2-40B4-BE49-F238E27FC236}">
                  <a16:creationId xmlns:a16="http://schemas.microsoft.com/office/drawing/2014/main" id="{771D0A1B-25D7-5962-9B56-EDC3240D08A8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>
              <a:extLst>
                <a:ext uri="{FF2B5EF4-FFF2-40B4-BE49-F238E27FC236}">
                  <a16:creationId xmlns:a16="http://schemas.microsoft.com/office/drawing/2014/main" id="{16E78232-EFD4-9392-CE15-F43096E02B69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>
              <a:extLst>
                <a:ext uri="{FF2B5EF4-FFF2-40B4-BE49-F238E27FC236}">
                  <a16:creationId xmlns:a16="http://schemas.microsoft.com/office/drawing/2014/main" id="{9A7ED507-E45B-D619-0D59-787AA5367051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>
              <a:extLst>
                <a:ext uri="{FF2B5EF4-FFF2-40B4-BE49-F238E27FC236}">
                  <a16:creationId xmlns:a16="http://schemas.microsoft.com/office/drawing/2014/main" id="{029236B2-D7CC-1321-885F-51E07E4151E2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>
              <a:extLst>
                <a:ext uri="{FF2B5EF4-FFF2-40B4-BE49-F238E27FC236}">
                  <a16:creationId xmlns:a16="http://schemas.microsoft.com/office/drawing/2014/main" id="{D33B6CF5-367C-43F8-8DED-E465D25C269A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>
              <a:extLst>
                <a:ext uri="{FF2B5EF4-FFF2-40B4-BE49-F238E27FC236}">
                  <a16:creationId xmlns:a16="http://schemas.microsoft.com/office/drawing/2014/main" id="{14E8D5C2-EAD2-30AB-9815-1150E5DE5AA9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>
              <a:extLst>
                <a:ext uri="{FF2B5EF4-FFF2-40B4-BE49-F238E27FC236}">
                  <a16:creationId xmlns:a16="http://schemas.microsoft.com/office/drawing/2014/main" id="{D972EC43-769D-8A91-DF28-DC34AA34252F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>
              <a:extLst>
                <a:ext uri="{FF2B5EF4-FFF2-40B4-BE49-F238E27FC236}">
                  <a16:creationId xmlns:a16="http://schemas.microsoft.com/office/drawing/2014/main" id="{F65859B9-E24C-3DFC-DF48-4068BB39EB8F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>
              <a:extLst>
                <a:ext uri="{FF2B5EF4-FFF2-40B4-BE49-F238E27FC236}">
                  <a16:creationId xmlns:a16="http://schemas.microsoft.com/office/drawing/2014/main" id="{ED6C4A02-7E5C-28DE-7733-BC5B4A3A8F93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>
              <a:extLst>
                <a:ext uri="{FF2B5EF4-FFF2-40B4-BE49-F238E27FC236}">
                  <a16:creationId xmlns:a16="http://schemas.microsoft.com/office/drawing/2014/main" id="{D6586C29-BA8F-52F1-1164-731EF144D171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>
              <a:extLst>
                <a:ext uri="{FF2B5EF4-FFF2-40B4-BE49-F238E27FC236}">
                  <a16:creationId xmlns:a16="http://schemas.microsoft.com/office/drawing/2014/main" id="{5B4356A2-8BB4-EE01-1CBB-36E49E683D0B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>
              <a:extLst>
                <a:ext uri="{FF2B5EF4-FFF2-40B4-BE49-F238E27FC236}">
                  <a16:creationId xmlns:a16="http://schemas.microsoft.com/office/drawing/2014/main" id="{F10DCFA6-FFF8-8538-1AC1-F3DE1A62B69C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Rectangle 964">
              <a:extLst>
                <a:ext uri="{FF2B5EF4-FFF2-40B4-BE49-F238E27FC236}">
                  <a16:creationId xmlns:a16="http://schemas.microsoft.com/office/drawing/2014/main" id="{13EAAAF9-2D05-2CD5-5CC3-598AC4FDCD6C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Rectangle 965">
              <a:extLst>
                <a:ext uri="{FF2B5EF4-FFF2-40B4-BE49-F238E27FC236}">
                  <a16:creationId xmlns:a16="http://schemas.microsoft.com/office/drawing/2014/main" id="{41D207A2-0068-785B-8981-B188794B254D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Rectangle 966">
              <a:extLst>
                <a:ext uri="{FF2B5EF4-FFF2-40B4-BE49-F238E27FC236}">
                  <a16:creationId xmlns:a16="http://schemas.microsoft.com/office/drawing/2014/main" id="{13F09D8E-2FF5-4E8D-CDF7-E22569EEAC56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Rectangle 967">
              <a:extLst>
                <a:ext uri="{FF2B5EF4-FFF2-40B4-BE49-F238E27FC236}">
                  <a16:creationId xmlns:a16="http://schemas.microsoft.com/office/drawing/2014/main" id="{D0349D02-C186-13F5-139E-B9B85B51927E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Rectangle 968">
              <a:extLst>
                <a:ext uri="{FF2B5EF4-FFF2-40B4-BE49-F238E27FC236}">
                  <a16:creationId xmlns:a16="http://schemas.microsoft.com/office/drawing/2014/main" id="{E7C876C5-35D8-90F0-3D69-E1B32CF50C43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Rectangle 969">
              <a:extLst>
                <a:ext uri="{FF2B5EF4-FFF2-40B4-BE49-F238E27FC236}">
                  <a16:creationId xmlns:a16="http://schemas.microsoft.com/office/drawing/2014/main" id="{C36371E4-F6ED-2BF9-6033-A5629FE8616A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>
              <a:extLst>
                <a:ext uri="{FF2B5EF4-FFF2-40B4-BE49-F238E27FC236}">
                  <a16:creationId xmlns:a16="http://schemas.microsoft.com/office/drawing/2014/main" id="{E31E15C2-E055-176B-3C62-F9EC3F7EB375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Rectangle 971">
              <a:extLst>
                <a:ext uri="{FF2B5EF4-FFF2-40B4-BE49-F238E27FC236}">
                  <a16:creationId xmlns:a16="http://schemas.microsoft.com/office/drawing/2014/main" id="{1DBC328B-A393-EECE-B4D5-4EABC5506AAA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Rectangle 972">
              <a:extLst>
                <a:ext uri="{FF2B5EF4-FFF2-40B4-BE49-F238E27FC236}">
                  <a16:creationId xmlns:a16="http://schemas.microsoft.com/office/drawing/2014/main" id="{D8D8A01F-DB5B-813C-9009-A0BA5BDC4C4C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Rectangle 973">
              <a:extLst>
                <a:ext uri="{FF2B5EF4-FFF2-40B4-BE49-F238E27FC236}">
                  <a16:creationId xmlns:a16="http://schemas.microsoft.com/office/drawing/2014/main" id="{1CDD7098-048B-9262-C1A3-C062F94F426D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Rectangle 974">
              <a:extLst>
                <a:ext uri="{FF2B5EF4-FFF2-40B4-BE49-F238E27FC236}">
                  <a16:creationId xmlns:a16="http://schemas.microsoft.com/office/drawing/2014/main" id="{67D0EFD3-E47E-62FF-A723-51BC857FECF1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2" name="Group 1171">
            <a:extLst>
              <a:ext uri="{FF2B5EF4-FFF2-40B4-BE49-F238E27FC236}">
                <a16:creationId xmlns:a16="http://schemas.microsoft.com/office/drawing/2014/main" id="{8861983A-275F-83F3-43CE-94F6DD6906F9}"/>
              </a:ext>
            </a:extLst>
          </p:cNvPr>
          <p:cNvGrpSpPr/>
          <p:nvPr/>
        </p:nvGrpSpPr>
        <p:grpSpPr>
          <a:xfrm>
            <a:off x="8117654" y="2314408"/>
            <a:ext cx="103817" cy="2743199"/>
            <a:chOff x="5303517" y="2365738"/>
            <a:chExt cx="103817" cy="2740841"/>
          </a:xfrm>
          <a:solidFill>
            <a:schemeClr val="accent1"/>
          </a:solidFill>
        </p:grpSpPr>
        <p:sp>
          <p:nvSpPr>
            <p:cNvPr id="1173" name="Rectangle 1172">
              <a:extLst>
                <a:ext uri="{FF2B5EF4-FFF2-40B4-BE49-F238E27FC236}">
                  <a16:creationId xmlns:a16="http://schemas.microsoft.com/office/drawing/2014/main" id="{7E1B2F51-37DF-F9EF-5E21-B958A3D52BAD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>
              <a:extLst>
                <a:ext uri="{FF2B5EF4-FFF2-40B4-BE49-F238E27FC236}">
                  <a16:creationId xmlns:a16="http://schemas.microsoft.com/office/drawing/2014/main" id="{E09C8D3C-C86A-E09B-AE71-5298F5DD0FB3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Rectangle 1174">
              <a:extLst>
                <a:ext uri="{FF2B5EF4-FFF2-40B4-BE49-F238E27FC236}">
                  <a16:creationId xmlns:a16="http://schemas.microsoft.com/office/drawing/2014/main" id="{867929D8-4885-0C42-9021-813B8BA49105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Rectangle 1175">
              <a:extLst>
                <a:ext uri="{FF2B5EF4-FFF2-40B4-BE49-F238E27FC236}">
                  <a16:creationId xmlns:a16="http://schemas.microsoft.com/office/drawing/2014/main" id="{F4538668-24A3-2576-404B-1BB718ED8D50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Rectangle 1176">
              <a:extLst>
                <a:ext uri="{FF2B5EF4-FFF2-40B4-BE49-F238E27FC236}">
                  <a16:creationId xmlns:a16="http://schemas.microsoft.com/office/drawing/2014/main" id="{E922B0CD-208A-1CF9-DFDF-8891CB691F9D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Rectangle 1177">
              <a:extLst>
                <a:ext uri="{FF2B5EF4-FFF2-40B4-BE49-F238E27FC236}">
                  <a16:creationId xmlns:a16="http://schemas.microsoft.com/office/drawing/2014/main" id="{6E403DD7-4186-278F-03B3-941C74091BCB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Rectangle 1178">
              <a:extLst>
                <a:ext uri="{FF2B5EF4-FFF2-40B4-BE49-F238E27FC236}">
                  <a16:creationId xmlns:a16="http://schemas.microsoft.com/office/drawing/2014/main" id="{7F0F2960-A7F2-FBD0-530C-1F2058554222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Rectangle 1179">
              <a:extLst>
                <a:ext uri="{FF2B5EF4-FFF2-40B4-BE49-F238E27FC236}">
                  <a16:creationId xmlns:a16="http://schemas.microsoft.com/office/drawing/2014/main" id="{6CE923BC-3444-9473-2BC5-C75FFA9D8E01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Rectangle 1180">
              <a:extLst>
                <a:ext uri="{FF2B5EF4-FFF2-40B4-BE49-F238E27FC236}">
                  <a16:creationId xmlns:a16="http://schemas.microsoft.com/office/drawing/2014/main" id="{21AEA33C-3CC8-0AAB-6737-04E2DFB540DE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Rectangle 1181">
              <a:extLst>
                <a:ext uri="{FF2B5EF4-FFF2-40B4-BE49-F238E27FC236}">
                  <a16:creationId xmlns:a16="http://schemas.microsoft.com/office/drawing/2014/main" id="{B6CB4456-3265-9AEF-80EF-D5FAE5EF9493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Rectangle 1182">
              <a:extLst>
                <a:ext uri="{FF2B5EF4-FFF2-40B4-BE49-F238E27FC236}">
                  <a16:creationId xmlns:a16="http://schemas.microsoft.com/office/drawing/2014/main" id="{900F3EA9-8BB7-9184-9771-1DBA1A0C9B2A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Rectangle 1183">
              <a:extLst>
                <a:ext uri="{FF2B5EF4-FFF2-40B4-BE49-F238E27FC236}">
                  <a16:creationId xmlns:a16="http://schemas.microsoft.com/office/drawing/2014/main" id="{1BA66D68-655A-8580-F484-E263F252966C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Rectangle 1184">
              <a:extLst>
                <a:ext uri="{FF2B5EF4-FFF2-40B4-BE49-F238E27FC236}">
                  <a16:creationId xmlns:a16="http://schemas.microsoft.com/office/drawing/2014/main" id="{D4C944A9-23FE-9EB3-288A-200AB13E8A53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Rectangle 1185">
              <a:extLst>
                <a:ext uri="{FF2B5EF4-FFF2-40B4-BE49-F238E27FC236}">
                  <a16:creationId xmlns:a16="http://schemas.microsoft.com/office/drawing/2014/main" id="{345CB7C2-D3F2-28FE-7379-9449A76E554F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Rectangle 1186">
              <a:extLst>
                <a:ext uri="{FF2B5EF4-FFF2-40B4-BE49-F238E27FC236}">
                  <a16:creationId xmlns:a16="http://schemas.microsoft.com/office/drawing/2014/main" id="{04238962-52AF-34C1-52F4-E89D6FC60DD0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Rectangle 1187">
              <a:extLst>
                <a:ext uri="{FF2B5EF4-FFF2-40B4-BE49-F238E27FC236}">
                  <a16:creationId xmlns:a16="http://schemas.microsoft.com/office/drawing/2014/main" id="{B73815AD-9B52-A6D0-C4A3-299AE9849AEC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Rectangle 1188">
              <a:extLst>
                <a:ext uri="{FF2B5EF4-FFF2-40B4-BE49-F238E27FC236}">
                  <a16:creationId xmlns:a16="http://schemas.microsoft.com/office/drawing/2014/main" id="{D35FF482-2F17-7B8E-38A0-C0817694DA49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Rectangle 1189">
              <a:extLst>
                <a:ext uri="{FF2B5EF4-FFF2-40B4-BE49-F238E27FC236}">
                  <a16:creationId xmlns:a16="http://schemas.microsoft.com/office/drawing/2014/main" id="{6FF7AEE6-C990-2497-392B-4B34A7503C8D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Rectangle 1190">
              <a:extLst>
                <a:ext uri="{FF2B5EF4-FFF2-40B4-BE49-F238E27FC236}">
                  <a16:creationId xmlns:a16="http://schemas.microsoft.com/office/drawing/2014/main" id="{E2316698-7CC0-F52C-9BB6-E55CB41A8894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Rectangle 1191">
              <a:extLst>
                <a:ext uri="{FF2B5EF4-FFF2-40B4-BE49-F238E27FC236}">
                  <a16:creationId xmlns:a16="http://schemas.microsoft.com/office/drawing/2014/main" id="{B148B0DB-D990-4CF3-3199-B8BB106AD304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Rectangle 1192">
              <a:extLst>
                <a:ext uri="{FF2B5EF4-FFF2-40B4-BE49-F238E27FC236}">
                  <a16:creationId xmlns:a16="http://schemas.microsoft.com/office/drawing/2014/main" id="{1382DA58-1473-3286-D1A7-D9DEA326ADC3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Rectangle 1193">
              <a:extLst>
                <a:ext uri="{FF2B5EF4-FFF2-40B4-BE49-F238E27FC236}">
                  <a16:creationId xmlns:a16="http://schemas.microsoft.com/office/drawing/2014/main" id="{F5AB9FA5-FEE3-CB85-8A5F-0894E1260B67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Rectangle 1194">
              <a:extLst>
                <a:ext uri="{FF2B5EF4-FFF2-40B4-BE49-F238E27FC236}">
                  <a16:creationId xmlns:a16="http://schemas.microsoft.com/office/drawing/2014/main" id="{44D1482C-EA91-6B2D-55DB-8E32C869BCE5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Rectangle 1195">
              <a:extLst>
                <a:ext uri="{FF2B5EF4-FFF2-40B4-BE49-F238E27FC236}">
                  <a16:creationId xmlns:a16="http://schemas.microsoft.com/office/drawing/2014/main" id="{4CFD6F02-0064-2C7F-DC3B-25ACAF1A9ADF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Rectangle 1196">
              <a:extLst>
                <a:ext uri="{FF2B5EF4-FFF2-40B4-BE49-F238E27FC236}">
                  <a16:creationId xmlns:a16="http://schemas.microsoft.com/office/drawing/2014/main" id="{852C2349-C148-5362-A526-C9D74DC69349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Rectangle 1197">
              <a:extLst>
                <a:ext uri="{FF2B5EF4-FFF2-40B4-BE49-F238E27FC236}">
                  <a16:creationId xmlns:a16="http://schemas.microsoft.com/office/drawing/2014/main" id="{4467C749-FB8D-58F3-60F0-C95F635D8C16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Rectangle 1198">
              <a:extLst>
                <a:ext uri="{FF2B5EF4-FFF2-40B4-BE49-F238E27FC236}">
                  <a16:creationId xmlns:a16="http://schemas.microsoft.com/office/drawing/2014/main" id="{284FE50E-BA24-7422-2AF3-7B5902C5FD4E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0" name="Group 1199">
            <a:extLst>
              <a:ext uri="{FF2B5EF4-FFF2-40B4-BE49-F238E27FC236}">
                <a16:creationId xmlns:a16="http://schemas.microsoft.com/office/drawing/2014/main" id="{6214AB7E-7BD6-2F6F-7C1E-FBCA8750AFA9}"/>
              </a:ext>
            </a:extLst>
          </p:cNvPr>
          <p:cNvGrpSpPr/>
          <p:nvPr/>
        </p:nvGrpSpPr>
        <p:grpSpPr>
          <a:xfrm>
            <a:off x="8218869" y="2314646"/>
            <a:ext cx="103817" cy="2743199"/>
            <a:chOff x="5303517" y="2365738"/>
            <a:chExt cx="103817" cy="2740841"/>
          </a:xfrm>
          <a:solidFill>
            <a:schemeClr val="accent1"/>
          </a:solidFill>
        </p:grpSpPr>
        <p:sp>
          <p:nvSpPr>
            <p:cNvPr id="1201" name="Rectangle 1200">
              <a:extLst>
                <a:ext uri="{FF2B5EF4-FFF2-40B4-BE49-F238E27FC236}">
                  <a16:creationId xmlns:a16="http://schemas.microsoft.com/office/drawing/2014/main" id="{3D004DE8-B68C-9294-6461-FD3F18FD741B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Rectangle 1201">
              <a:extLst>
                <a:ext uri="{FF2B5EF4-FFF2-40B4-BE49-F238E27FC236}">
                  <a16:creationId xmlns:a16="http://schemas.microsoft.com/office/drawing/2014/main" id="{8C388D2E-BF34-C79B-5E35-459B172C83F5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Rectangle 1202">
              <a:extLst>
                <a:ext uri="{FF2B5EF4-FFF2-40B4-BE49-F238E27FC236}">
                  <a16:creationId xmlns:a16="http://schemas.microsoft.com/office/drawing/2014/main" id="{56E768BC-20C3-7337-A542-C0CB4D42FAC2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Rectangle 1203">
              <a:extLst>
                <a:ext uri="{FF2B5EF4-FFF2-40B4-BE49-F238E27FC236}">
                  <a16:creationId xmlns:a16="http://schemas.microsoft.com/office/drawing/2014/main" id="{4F45FE9D-6A39-F259-6990-3DF11EBD1646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Rectangle 1204">
              <a:extLst>
                <a:ext uri="{FF2B5EF4-FFF2-40B4-BE49-F238E27FC236}">
                  <a16:creationId xmlns:a16="http://schemas.microsoft.com/office/drawing/2014/main" id="{7361A395-1107-D586-FC81-0B646AD8743B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Rectangle 1205">
              <a:extLst>
                <a:ext uri="{FF2B5EF4-FFF2-40B4-BE49-F238E27FC236}">
                  <a16:creationId xmlns:a16="http://schemas.microsoft.com/office/drawing/2014/main" id="{5451D95A-5BC3-1C18-C01B-23AD9DE3C00D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Rectangle 1206">
              <a:extLst>
                <a:ext uri="{FF2B5EF4-FFF2-40B4-BE49-F238E27FC236}">
                  <a16:creationId xmlns:a16="http://schemas.microsoft.com/office/drawing/2014/main" id="{A20DE481-5EDE-3DA8-78A7-6972DD8BF228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Rectangle 1207">
              <a:extLst>
                <a:ext uri="{FF2B5EF4-FFF2-40B4-BE49-F238E27FC236}">
                  <a16:creationId xmlns:a16="http://schemas.microsoft.com/office/drawing/2014/main" id="{6B698F73-E3F1-B2F3-626D-766227CA5072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Rectangle 1208">
              <a:extLst>
                <a:ext uri="{FF2B5EF4-FFF2-40B4-BE49-F238E27FC236}">
                  <a16:creationId xmlns:a16="http://schemas.microsoft.com/office/drawing/2014/main" id="{1ED13F82-26C5-4D70-A63B-B44D274BB760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Rectangle 1209">
              <a:extLst>
                <a:ext uri="{FF2B5EF4-FFF2-40B4-BE49-F238E27FC236}">
                  <a16:creationId xmlns:a16="http://schemas.microsoft.com/office/drawing/2014/main" id="{F80AB08E-8DF9-A574-DCAB-B8926747DC78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Rectangle 1210">
              <a:extLst>
                <a:ext uri="{FF2B5EF4-FFF2-40B4-BE49-F238E27FC236}">
                  <a16:creationId xmlns:a16="http://schemas.microsoft.com/office/drawing/2014/main" id="{8912DCD1-B560-9A68-EA20-A9ED9ECD21F2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Rectangle 1211">
              <a:extLst>
                <a:ext uri="{FF2B5EF4-FFF2-40B4-BE49-F238E27FC236}">
                  <a16:creationId xmlns:a16="http://schemas.microsoft.com/office/drawing/2014/main" id="{859B2826-0942-F6B3-4A05-6E63B32BCCAA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Rectangle 1212">
              <a:extLst>
                <a:ext uri="{FF2B5EF4-FFF2-40B4-BE49-F238E27FC236}">
                  <a16:creationId xmlns:a16="http://schemas.microsoft.com/office/drawing/2014/main" id="{5BE18659-52D2-5DA9-84EB-86454851AB6F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Rectangle 1213">
              <a:extLst>
                <a:ext uri="{FF2B5EF4-FFF2-40B4-BE49-F238E27FC236}">
                  <a16:creationId xmlns:a16="http://schemas.microsoft.com/office/drawing/2014/main" id="{6A8B67E9-9571-BFC5-4B2D-4C65AFD3A82F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Rectangle 1214">
              <a:extLst>
                <a:ext uri="{FF2B5EF4-FFF2-40B4-BE49-F238E27FC236}">
                  <a16:creationId xmlns:a16="http://schemas.microsoft.com/office/drawing/2014/main" id="{749D17BA-3575-AE57-03A0-5DE60805BCE2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Rectangle 1215">
              <a:extLst>
                <a:ext uri="{FF2B5EF4-FFF2-40B4-BE49-F238E27FC236}">
                  <a16:creationId xmlns:a16="http://schemas.microsoft.com/office/drawing/2014/main" id="{E5DF0CCD-2B50-05EE-C0E6-A6EC0DB65FD4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Rectangle 1216">
              <a:extLst>
                <a:ext uri="{FF2B5EF4-FFF2-40B4-BE49-F238E27FC236}">
                  <a16:creationId xmlns:a16="http://schemas.microsoft.com/office/drawing/2014/main" id="{E5235210-480A-B340-0221-D7401C444E81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Rectangle 1217">
              <a:extLst>
                <a:ext uri="{FF2B5EF4-FFF2-40B4-BE49-F238E27FC236}">
                  <a16:creationId xmlns:a16="http://schemas.microsoft.com/office/drawing/2014/main" id="{62960BFC-F1A2-CE82-B5AC-220520905C98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Rectangle 1218">
              <a:extLst>
                <a:ext uri="{FF2B5EF4-FFF2-40B4-BE49-F238E27FC236}">
                  <a16:creationId xmlns:a16="http://schemas.microsoft.com/office/drawing/2014/main" id="{1C3449AF-2E9D-2CE7-8317-3C8ADFB92215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Rectangle 1219">
              <a:extLst>
                <a:ext uri="{FF2B5EF4-FFF2-40B4-BE49-F238E27FC236}">
                  <a16:creationId xmlns:a16="http://schemas.microsoft.com/office/drawing/2014/main" id="{372421B1-8D43-1E0F-5B2C-D8AB28DA6C7C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Rectangle 1220">
              <a:extLst>
                <a:ext uri="{FF2B5EF4-FFF2-40B4-BE49-F238E27FC236}">
                  <a16:creationId xmlns:a16="http://schemas.microsoft.com/office/drawing/2014/main" id="{6E5B8D56-E07E-244A-E673-2AA9E8B8D7E2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Rectangle 1221">
              <a:extLst>
                <a:ext uri="{FF2B5EF4-FFF2-40B4-BE49-F238E27FC236}">
                  <a16:creationId xmlns:a16="http://schemas.microsoft.com/office/drawing/2014/main" id="{B0192EDD-1EE5-03D2-C4B4-923531282ACA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Rectangle 1222">
              <a:extLst>
                <a:ext uri="{FF2B5EF4-FFF2-40B4-BE49-F238E27FC236}">
                  <a16:creationId xmlns:a16="http://schemas.microsoft.com/office/drawing/2014/main" id="{D63D9C46-CA21-6D39-F38D-28C00F2D5201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Rectangle 1223">
              <a:extLst>
                <a:ext uri="{FF2B5EF4-FFF2-40B4-BE49-F238E27FC236}">
                  <a16:creationId xmlns:a16="http://schemas.microsoft.com/office/drawing/2014/main" id="{95E73103-E11A-7492-85C3-CFCD76E5FD1F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Rectangle 1224">
              <a:extLst>
                <a:ext uri="{FF2B5EF4-FFF2-40B4-BE49-F238E27FC236}">
                  <a16:creationId xmlns:a16="http://schemas.microsoft.com/office/drawing/2014/main" id="{BF1C85A8-6FF6-9118-6851-6490B3A9102F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Rectangle 1225">
              <a:extLst>
                <a:ext uri="{FF2B5EF4-FFF2-40B4-BE49-F238E27FC236}">
                  <a16:creationId xmlns:a16="http://schemas.microsoft.com/office/drawing/2014/main" id="{4B80D8A5-17E9-4EB4-F433-89D3F08BA6F5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Rectangle 1226">
              <a:extLst>
                <a:ext uri="{FF2B5EF4-FFF2-40B4-BE49-F238E27FC236}">
                  <a16:creationId xmlns:a16="http://schemas.microsoft.com/office/drawing/2014/main" id="{55EA4E52-233A-C584-CD66-8D4AC195326A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8" name="Group 1227">
            <a:extLst>
              <a:ext uri="{FF2B5EF4-FFF2-40B4-BE49-F238E27FC236}">
                <a16:creationId xmlns:a16="http://schemas.microsoft.com/office/drawing/2014/main" id="{96FC1AA1-0700-D2A1-9DCD-727D9822DB69}"/>
              </a:ext>
            </a:extLst>
          </p:cNvPr>
          <p:cNvGrpSpPr/>
          <p:nvPr/>
        </p:nvGrpSpPr>
        <p:grpSpPr>
          <a:xfrm>
            <a:off x="8317885" y="2315386"/>
            <a:ext cx="103817" cy="2743199"/>
            <a:chOff x="5303517" y="2365738"/>
            <a:chExt cx="103817" cy="2740841"/>
          </a:xfrm>
          <a:solidFill>
            <a:schemeClr val="accent1"/>
          </a:solidFill>
        </p:grpSpPr>
        <p:sp>
          <p:nvSpPr>
            <p:cNvPr id="1229" name="Rectangle 1228">
              <a:extLst>
                <a:ext uri="{FF2B5EF4-FFF2-40B4-BE49-F238E27FC236}">
                  <a16:creationId xmlns:a16="http://schemas.microsoft.com/office/drawing/2014/main" id="{744B1A63-14CC-1DF6-5F29-0F59C1AA01AA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Rectangle 1229">
              <a:extLst>
                <a:ext uri="{FF2B5EF4-FFF2-40B4-BE49-F238E27FC236}">
                  <a16:creationId xmlns:a16="http://schemas.microsoft.com/office/drawing/2014/main" id="{CE449556-86EE-2148-7FA3-F08E0B9DEAB2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Rectangle 1230">
              <a:extLst>
                <a:ext uri="{FF2B5EF4-FFF2-40B4-BE49-F238E27FC236}">
                  <a16:creationId xmlns:a16="http://schemas.microsoft.com/office/drawing/2014/main" id="{79CCE663-03E2-2F11-C2C4-83410E58B101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Rectangle 1231">
              <a:extLst>
                <a:ext uri="{FF2B5EF4-FFF2-40B4-BE49-F238E27FC236}">
                  <a16:creationId xmlns:a16="http://schemas.microsoft.com/office/drawing/2014/main" id="{75B128CA-C812-CB49-40A1-5BE7C8150003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3" name="Rectangle 1232">
              <a:extLst>
                <a:ext uri="{FF2B5EF4-FFF2-40B4-BE49-F238E27FC236}">
                  <a16:creationId xmlns:a16="http://schemas.microsoft.com/office/drawing/2014/main" id="{82048443-4AC7-C6E4-66C3-17200A54E1C2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Rectangle 1233">
              <a:extLst>
                <a:ext uri="{FF2B5EF4-FFF2-40B4-BE49-F238E27FC236}">
                  <a16:creationId xmlns:a16="http://schemas.microsoft.com/office/drawing/2014/main" id="{AB46F68D-1557-A253-5E9E-DDB979B39179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Rectangle 1234">
              <a:extLst>
                <a:ext uri="{FF2B5EF4-FFF2-40B4-BE49-F238E27FC236}">
                  <a16:creationId xmlns:a16="http://schemas.microsoft.com/office/drawing/2014/main" id="{6F3E8D79-8917-33D5-6046-9624270E0417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Rectangle 1235">
              <a:extLst>
                <a:ext uri="{FF2B5EF4-FFF2-40B4-BE49-F238E27FC236}">
                  <a16:creationId xmlns:a16="http://schemas.microsoft.com/office/drawing/2014/main" id="{42F3AB67-1F11-8C4C-5F12-282136516196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Rectangle 1236">
              <a:extLst>
                <a:ext uri="{FF2B5EF4-FFF2-40B4-BE49-F238E27FC236}">
                  <a16:creationId xmlns:a16="http://schemas.microsoft.com/office/drawing/2014/main" id="{CD650287-65DA-97BE-DEE9-DD232C655CEE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Rectangle 1237">
              <a:extLst>
                <a:ext uri="{FF2B5EF4-FFF2-40B4-BE49-F238E27FC236}">
                  <a16:creationId xmlns:a16="http://schemas.microsoft.com/office/drawing/2014/main" id="{36F4C317-2103-C0CB-0DFE-B7F8AEAB1BE2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Rectangle 1238">
              <a:extLst>
                <a:ext uri="{FF2B5EF4-FFF2-40B4-BE49-F238E27FC236}">
                  <a16:creationId xmlns:a16="http://schemas.microsoft.com/office/drawing/2014/main" id="{42946048-2EF1-CEBF-2079-68527696907D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Rectangle 1239">
              <a:extLst>
                <a:ext uri="{FF2B5EF4-FFF2-40B4-BE49-F238E27FC236}">
                  <a16:creationId xmlns:a16="http://schemas.microsoft.com/office/drawing/2014/main" id="{C4FDEB10-D10C-563C-150C-F41DD078392C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Rectangle 1240">
              <a:extLst>
                <a:ext uri="{FF2B5EF4-FFF2-40B4-BE49-F238E27FC236}">
                  <a16:creationId xmlns:a16="http://schemas.microsoft.com/office/drawing/2014/main" id="{577DA047-5CCF-52EC-5963-EC82CF929647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Rectangle 1241">
              <a:extLst>
                <a:ext uri="{FF2B5EF4-FFF2-40B4-BE49-F238E27FC236}">
                  <a16:creationId xmlns:a16="http://schemas.microsoft.com/office/drawing/2014/main" id="{D2FF8B56-1379-1E28-300D-B48A66ADB5B0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Rectangle 1242">
              <a:extLst>
                <a:ext uri="{FF2B5EF4-FFF2-40B4-BE49-F238E27FC236}">
                  <a16:creationId xmlns:a16="http://schemas.microsoft.com/office/drawing/2014/main" id="{9EB35537-60CB-BCEE-F55F-F028FCBD5821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Rectangle 1243">
              <a:extLst>
                <a:ext uri="{FF2B5EF4-FFF2-40B4-BE49-F238E27FC236}">
                  <a16:creationId xmlns:a16="http://schemas.microsoft.com/office/drawing/2014/main" id="{C02F1DD6-452B-80F5-62F2-BF4A059442BA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Rectangle 1244">
              <a:extLst>
                <a:ext uri="{FF2B5EF4-FFF2-40B4-BE49-F238E27FC236}">
                  <a16:creationId xmlns:a16="http://schemas.microsoft.com/office/drawing/2014/main" id="{9A119609-B717-736E-654A-A895DE0C0230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Rectangle 1245">
              <a:extLst>
                <a:ext uri="{FF2B5EF4-FFF2-40B4-BE49-F238E27FC236}">
                  <a16:creationId xmlns:a16="http://schemas.microsoft.com/office/drawing/2014/main" id="{14396582-A0B2-CF3A-3AC8-1D5D08781721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Rectangle 1246">
              <a:extLst>
                <a:ext uri="{FF2B5EF4-FFF2-40B4-BE49-F238E27FC236}">
                  <a16:creationId xmlns:a16="http://schemas.microsoft.com/office/drawing/2014/main" id="{3E1E2DCE-9971-045E-9A3E-2FD2EAC98A60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Rectangle 1247">
              <a:extLst>
                <a:ext uri="{FF2B5EF4-FFF2-40B4-BE49-F238E27FC236}">
                  <a16:creationId xmlns:a16="http://schemas.microsoft.com/office/drawing/2014/main" id="{017DA4E3-FFEF-DF00-1171-78470BE0C6CC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Rectangle 1248">
              <a:extLst>
                <a:ext uri="{FF2B5EF4-FFF2-40B4-BE49-F238E27FC236}">
                  <a16:creationId xmlns:a16="http://schemas.microsoft.com/office/drawing/2014/main" id="{DD0D07E2-FBD5-4494-452A-3CFF25E88B61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Rectangle 1249">
              <a:extLst>
                <a:ext uri="{FF2B5EF4-FFF2-40B4-BE49-F238E27FC236}">
                  <a16:creationId xmlns:a16="http://schemas.microsoft.com/office/drawing/2014/main" id="{E8F7E1B0-A2F5-0C61-FB5F-CB91D5860837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Rectangle 1250">
              <a:extLst>
                <a:ext uri="{FF2B5EF4-FFF2-40B4-BE49-F238E27FC236}">
                  <a16:creationId xmlns:a16="http://schemas.microsoft.com/office/drawing/2014/main" id="{B2806F4A-CF8B-F53B-EF9A-C475BF6344EC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Rectangle 1251">
              <a:extLst>
                <a:ext uri="{FF2B5EF4-FFF2-40B4-BE49-F238E27FC236}">
                  <a16:creationId xmlns:a16="http://schemas.microsoft.com/office/drawing/2014/main" id="{3FA95E05-0538-E9A1-07EE-337BECB3AB9C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Rectangle 1252">
              <a:extLst>
                <a:ext uri="{FF2B5EF4-FFF2-40B4-BE49-F238E27FC236}">
                  <a16:creationId xmlns:a16="http://schemas.microsoft.com/office/drawing/2014/main" id="{051BF6C9-BC1A-C4D8-B61A-AEE78EC55B4A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Rectangle 1253">
              <a:extLst>
                <a:ext uri="{FF2B5EF4-FFF2-40B4-BE49-F238E27FC236}">
                  <a16:creationId xmlns:a16="http://schemas.microsoft.com/office/drawing/2014/main" id="{7C7D2F8E-E837-6B78-D2BE-9C664F212921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Rectangle 1254">
              <a:extLst>
                <a:ext uri="{FF2B5EF4-FFF2-40B4-BE49-F238E27FC236}">
                  <a16:creationId xmlns:a16="http://schemas.microsoft.com/office/drawing/2014/main" id="{1DC58B03-2CE0-C0B3-FA02-780EECB6E0CC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6" name="Group 1255">
            <a:extLst>
              <a:ext uri="{FF2B5EF4-FFF2-40B4-BE49-F238E27FC236}">
                <a16:creationId xmlns:a16="http://schemas.microsoft.com/office/drawing/2014/main" id="{5239B48B-219A-0600-3232-C22D893142BF}"/>
              </a:ext>
            </a:extLst>
          </p:cNvPr>
          <p:cNvGrpSpPr/>
          <p:nvPr/>
        </p:nvGrpSpPr>
        <p:grpSpPr>
          <a:xfrm>
            <a:off x="7915240" y="2314705"/>
            <a:ext cx="103817" cy="2743199"/>
            <a:chOff x="5303517" y="2365738"/>
            <a:chExt cx="103817" cy="2740841"/>
          </a:xfrm>
          <a:solidFill>
            <a:schemeClr val="accent1"/>
          </a:solidFill>
        </p:grpSpPr>
        <p:sp>
          <p:nvSpPr>
            <p:cNvPr id="1257" name="Rectangle 1256">
              <a:extLst>
                <a:ext uri="{FF2B5EF4-FFF2-40B4-BE49-F238E27FC236}">
                  <a16:creationId xmlns:a16="http://schemas.microsoft.com/office/drawing/2014/main" id="{C563589E-CD91-D00A-CE6F-549D9E9172F8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Rectangle 1257">
              <a:extLst>
                <a:ext uri="{FF2B5EF4-FFF2-40B4-BE49-F238E27FC236}">
                  <a16:creationId xmlns:a16="http://schemas.microsoft.com/office/drawing/2014/main" id="{62B71BA7-F3A7-E9CA-8C0D-7838F2F9326D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Rectangle 1258">
              <a:extLst>
                <a:ext uri="{FF2B5EF4-FFF2-40B4-BE49-F238E27FC236}">
                  <a16:creationId xmlns:a16="http://schemas.microsoft.com/office/drawing/2014/main" id="{301AA60A-E4A9-4B65-1A97-7D3B7FCABD2F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Rectangle 1259">
              <a:extLst>
                <a:ext uri="{FF2B5EF4-FFF2-40B4-BE49-F238E27FC236}">
                  <a16:creationId xmlns:a16="http://schemas.microsoft.com/office/drawing/2014/main" id="{19E553D5-39AE-B2BA-7B1E-F47A67EDAC2A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Rectangle 1260">
              <a:extLst>
                <a:ext uri="{FF2B5EF4-FFF2-40B4-BE49-F238E27FC236}">
                  <a16:creationId xmlns:a16="http://schemas.microsoft.com/office/drawing/2014/main" id="{DDFD4CF3-3A1D-212D-0E31-E34AEE859DCD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Rectangle 1261">
              <a:extLst>
                <a:ext uri="{FF2B5EF4-FFF2-40B4-BE49-F238E27FC236}">
                  <a16:creationId xmlns:a16="http://schemas.microsoft.com/office/drawing/2014/main" id="{EAE5EDC1-F082-913B-5266-3642C9EF9313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Rectangle 1262">
              <a:extLst>
                <a:ext uri="{FF2B5EF4-FFF2-40B4-BE49-F238E27FC236}">
                  <a16:creationId xmlns:a16="http://schemas.microsoft.com/office/drawing/2014/main" id="{C4283DF7-49A1-855E-6F84-877D4CADD67B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Rectangle 1263">
              <a:extLst>
                <a:ext uri="{FF2B5EF4-FFF2-40B4-BE49-F238E27FC236}">
                  <a16:creationId xmlns:a16="http://schemas.microsoft.com/office/drawing/2014/main" id="{D3623690-8189-5D8D-4F79-300B432ADECA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Rectangle 1264">
              <a:extLst>
                <a:ext uri="{FF2B5EF4-FFF2-40B4-BE49-F238E27FC236}">
                  <a16:creationId xmlns:a16="http://schemas.microsoft.com/office/drawing/2014/main" id="{8C73AC20-7CE0-64C0-D02C-826117AB820F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Rectangle 1265">
              <a:extLst>
                <a:ext uri="{FF2B5EF4-FFF2-40B4-BE49-F238E27FC236}">
                  <a16:creationId xmlns:a16="http://schemas.microsoft.com/office/drawing/2014/main" id="{DC3FB182-DD99-26E9-7FE6-BF84F0703B93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Rectangle 1266">
              <a:extLst>
                <a:ext uri="{FF2B5EF4-FFF2-40B4-BE49-F238E27FC236}">
                  <a16:creationId xmlns:a16="http://schemas.microsoft.com/office/drawing/2014/main" id="{600116E1-7F18-6B4D-7EB2-6CDF889B8C03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Rectangle 1267">
              <a:extLst>
                <a:ext uri="{FF2B5EF4-FFF2-40B4-BE49-F238E27FC236}">
                  <a16:creationId xmlns:a16="http://schemas.microsoft.com/office/drawing/2014/main" id="{7EB9BD96-2125-6DE3-BF3D-68DB12968B29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Rectangle 1268">
              <a:extLst>
                <a:ext uri="{FF2B5EF4-FFF2-40B4-BE49-F238E27FC236}">
                  <a16:creationId xmlns:a16="http://schemas.microsoft.com/office/drawing/2014/main" id="{E79D787C-5D80-AE6C-45E1-3D597003ABDA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Rectangle 1269">
              <a:extLst>
                <a:ext uri="{FF2B5EF4-FFF2-40B4-BE49-F238E27FC236}">
                  <a16:creationId xmlns:a16="http://schemas.microsoft.com/office/drawing/2014/main" id="{6ACD984E-15AD-EFDD-C626-29FBD2996608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Rectangle 1270">
              <a:extLst>
                <a:ext uri="{FF2B5EF4-FFF2-40B4-BE49-F238E27FC236}">
                  <a16:creationId xmlns:a16="http://schemas.microsoft.com/office/drawing/2014/main" id="{B1EFFA37-B57D-C50F-9E70-21401E41FDA4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Rectangle 1271">
              <a:extLst>
                <a:ext uri="{FF2B5EF4-FFF2-40B4-BE49-F238E27FC236}">
                  <a16:creationId xmlns:a16="http://schemas.microsoft.com/office/drawing/2014/main" id="{590C7314-F96D-86B5-CD20-A11FB50C63F2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Rectangle 1272">
              <a:extLst>
                <a:ext uri="{FF2B5EF4-FFF2-40B4-BE49-F238E27FC236}">
                  <a16:creationId xmlns:a16="http://schemas.microsoft.com/office/drawing/2014/main" id="{F78953DF-2CCC-605E-0F60-30CBB76AEE7C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Rectangle 1273">
              <a:extLst>
                <a:ext uri="{FF2B5EF4-FFF2-40B4-BE49-F238E27FC236}">
                  <a16:creationId xmlns:a16="http://schemas.microsoft.com/office/drawing/2014/main" id="{6816DBE2-BB98-76AF-9022-8BDBD62EF87B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Rectangle 1274">
              <a:extLst>
                <a:ext uri="{FF2B5EF4-FFF2-40B4-BE49-F238E27FC236}">
                  <a16:creationId xmlns:a16="http://schemas.microsoft.com/office/drawing/2014/main" id="{C4EB6380-42B3-3C45-2FC7-8E6F5FB39FE2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Rectangle 1275">
              <a:extLst>
                <a:ext uri="{FF2B5EF4-FFF2-40B4-BE49-F238E27FC236}">
                  <a16:creationId xmlns:a16="http://schemas.microsoft.com/office/drawing/2014/main" id="{1EF88517-F058-F1AC-3082-0EAC44965378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Rectangle 1276">
              <a:extLst>
                <a:ext uri="{FF2B5EF4-FFF2-40B4-BE49-F238E27FC236}">
                  <a16:creationId xmlns:a16="http://schemas.microsoft.com/office/drawing/2014/main" id="{5CD6F90F-0969-5626-2394-FEB5AC9794BB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Rectangle 1277">
              <a:extLst>
                <a:ext uri="{FF2B5EF4-FFF2-40B4-BE49-F238E27FC236}">
                  <a16:creationId xmlns:a16="http://schemas.microsoft.com/office/drawing/2014/main" id="{B11E54FF-7C50-8081-9017-445B5D221E2C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Rectangle 1278">
              <a:extLst>
                <a:ext uri="{FF2B5EF4-FFF2-40B4-BE49-F238E27FC236}">
                  <a16:creationId xmlns:a16="http://schemas.microsoft.com/office/drawing/2014/main" id="{DBEDD57C-04EF-A999-AE25-C47EB6DEAD19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Rectangle 1279">
              <a:extLst>
                <a:ext uri="{FF2B5EF4-FFF2-40B4-BE49-F238E27FC236}">
                  <a16:creationId xmlns:a16="http://schemas.microsoft.com/office/drawing/2014/main" id="{864CAAC0-CCC5-E919-EA2B-1A7CA0AC0A35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Rectangle 1280">
              <a:extLst>
                <a:ext uri="{FF2B5EF4-FFF2-40B4-BE49-F238E27FC236}">
                  <a16:creationId xmlns:a16="http://schemas.microsoft.com/office/drawing/2014/main" id="{E7177C4F-38B8-BF58-00F1-D388E5050466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Rectangle 1281">
              <a:extLst>
                <a:ext uri="{FF2B5EF4-FFF2-40B4-BE49-F238E27FC236}">
                  <a16:creationId xmlns:a16="http://schemas.microsoft.com/office/drawing/2014/main" id="{657E05E3-7830-E6C5-36E5-321025520D72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Rectangle 1282">
              <a:extLst>
                <a:ext uri="{FF2B5EF4-FFF2-40B4-BE49-F238E27FC236}">
                  <a16:creationId xmlns:a16="http://schemas.microsoft.com/office/drawing/2014/main" id="{27EF54A9-7B48-D3D1-5EBB-D33C1F665A5B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6" name="Group 835">
            <a:extLst>
              <a:ext uri="{FF2B5EF4-FFF2-40B4-BE49-F238E27FC236}">
                <a16:creationId xmlns:a16="http://schemas.microsoft.com/office/drawing/2014/main" id="{77860342-3334-6C71-C562-EC4758980C9B}"/>
              </a:ext>
            </a:extLst>
          </p:cNvPr>
          <p:cNvGrpSpPr/>
          <p:nvPr/>
        </p:nvGrpSpPr>
        <p:grpSpPr>
          <a:xfrm>
            <a:off x="6288413" y="2313576"/>
            <a:ext cx="103817" cy="2743199"/>
            <a:chOff x="5303517" y="2365738"/>
            <a:chExt cx="103817" cy="2740841"/>
          </a:xfrm>
          <a:solidFill>
            <a:schemeClr val="accent1"/>
          </a:solidFill>
        </p:grpSpPr>
        <p:sp>
          <p:nvSpPr>
            <p:cNvPr id="837" name="Rectangle 836">
              <a:extLst>
                <a:ext uri="{FF2B5EF4-FFF2-40B4-BE49-F238E27FC236}">
                  <a16:creationId xmlns:a16="http://schemas.microsoft.com/office/drawing/2014/main" id="{E8280A3C-7582-B922-8C41-B3896BE34F2D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>
              <a:extLst>
                <a:ext uri="{FF2B5EF4-FFF2-40B4-BE49-F238E27FC236}">
                  <a16:creationId xmlns:a16="http://schemas.microsoft.com/office/drawing/2014/main" id="{26F38B38-015E-865A-8179-19D58398DDA2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>
              <a:extLst>
                <a:ext uri="{FF2B5EF4-FFF2-40B4-BE49-F238E27FC236}">
                  <a16:creationId xmlns:a16="http://schemas.microsoft.com/office/drawing/2014/main" id="{ADEDAB7D-E612-CB3F-785F-54F579C84F17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>
              <a:extLst>
                <a:ext uri="{FF2B5EF4-FFF2-40B4-BE49-F238E27FC236}">
                  <a16:creationId xmlns:a16="http://schemas.microsoft.com/office/drawing/2014/main" id="{0AEC53FD-4407-B075-9A9D-6B365B073F61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>
              <a:extLst>
                <a:ext uri="{FF2B5EF4-FFF2-40B4-BE49-F238E27FC236}">
                  <a16:creationId xmlns:a16="http://schemas.microsoft.com/office/drawing/2014/main" id="{01B7E862-2C9F-CB37-2977-C6CFCEEDDAE4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>
              <a:extLst>
                <a:ext uri="{FF2B5EF4-FFF2-40B4-BE49-F238E27FC236}">
                  <a16:creationId xmlns:a16="http://schemas.microsoft.com/office/drawing/2014/main" id="{28AB34E7-5D88-2E9D-2449-061736E63D24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8882C6F2-48C1-0A81-4FC1-9395D718DBC3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>
              <a:extLst>
                <a:ext uri="{FF2B5EF4-FFF2-40B4-BE49-F238E27FC236}">
                  <a16:creationId xmlns:a16="http://schemas.microsoft.com/office/drawing/2014/main" id="{85174827-156D-9B19-13F8-B5FC1E5922B7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>
              <a:extLst>
                <a:ext uri="{FF2B5EF4-FFF2-40B4-BE49-F238E27FC236}">
                  <a16:creationId xmlns:a16="http://schemas.microsoft.com/office/drawing/2014/main" id="{FA0ED5F1-732E-A6B7-3355-24C26082076F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>
              <a:extLst>
                <a:ext uri="{FF2B5EF4-FFF2-40B4-BE49-F238E27FC236}">
                  <a16:creationId xmlns:a16="http://schemas.microsoft.com/office/drawing/2014/main" id="{BD035588-BB3A-727A-FADE-CEFAAD72DF32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>
              <a:extLst>
                <a:ext uri="{FF2B5EF4-FFF2-40B4-BE49-F238E27FC236}">
                  <a16:creationId xmlns:a16="http://schemas.microsoft.com/office/drawing/2014/main" id="{CADCCF1F-477A-2076-FD80-62E384573318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>
              <a:extLst>
                <a:ext uri="{FF2B5EF4-FFF2-40B4-BE49-F238E27FC236}">
                  <a16:creationId xmlns:a16="http://schemas.microsoft.com/office/drawing/2014/main" id="{A50BEF65-ED72-C39B-F837-E62868B0B813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>
              <a:extLst>
                <a:ext uri="{FF2B5EF4-FFF2-40B4-BE49-F238E27FC236}">
                  <a16:creationId xmlns:a16="http://schemas.microsoft.com/office/drawing/2014/main" id="{D62B6E6C-4424-C5DB-79E0-0BFC48830FD5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>
              <a:extLst>
                <a:ext uri="{FF2B5EF4-FFF2-40B4-BE49-F238E27FC236}">
                  <a16:creationId xmlns:a16="http://schemas.microsoft.com/office/drawing/2014/main" id="{CD9D6F4D-625D-6CAB-A6AE-233B77A2C001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>
              <a:extLst>
                <a:ext uri="{FF2B5EF4-FFF2-40B4-BE49-F238E27FC236}">
                  <a16:creationId xmlns:a16="http://schemas.microsoft.com/office/drawing/2014/main" id="{6D06D51C-00E0-7D66-0D4D-F2E882565307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>
              <a:extLst>
                <a:ext uri="{FF2B5EF4-FFF2-40B4-BE49-F238E27FC236}">
                  <a16:creationId xmlns:a16="http://schemas.microsoft.com/office/drawing/2014/main" id="{0FFE602B-E647-986B-BC19-0E8EC220CAF2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>
              <a:extLst>
                <a:ext uri="{FF2B5EF4-FFF2-40B4-BE49-F238E27FC236}">
                  <a16:creationId xmlns:a16="http://schemas.microsoft.com/office/drawing/2014/main" id="{0A006C33-3829-CC7D-3225-28FA5EFB26C5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>
              <a:extLst>
                <a:ext uri="{FF2B5EF4-FFF2-40B4-BE49-F238E27FC236}">
                  <a16:creationId xmlns:a16="http://schemas.microsoft.com/office/drawing/2014/main" id="{94143F5D-D3E4-7D16-2FCF-98BB8B2218EA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>
              <a:extLst>
                <a:ext uri="{FF2B5EF4-FFF2-40B4-BE49-F238E27FC236}">
                  <a16:creationId xmlns:a16="http://schemas.microsoft.com/office/drawing/2014/main" id="{64A02243-99FF-E2F1-E2B3-8468B9C17764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>
              <a:extLst>
                <a:ext uri="{FF2B5EF4-FFF2-40B4-BE49-F238E27FC236}">
                  <a16:creationId xmlns:a16="http://schemas.microsoft.com/office/drawing/2014/main" id="{F3608B3B-77A1-9792-B2B5-A52FE3CA4FB8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Rectangle 856">
              <a:extLst>
                <a:ext uri="{FF2B5EF4-FFF2-40B4-BE49-F238E27FC236}">
                  <a16:creationId xmlns:a16="http://schemas.microsoft.com/office/drawing/2014/main" id="{E8A6C54E-1C67-96BF-40FC-84852F8BC6CE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Rectangle 857">
              <a:extLst>
                <a:ext uri="{FF2B5EF4-FFF2-40B4-BE49-F238E27FC236}">
                  <a16:creationId xmlns:a16="http://schemas.microsoft.com/office/drawing/2014/main" id="{E5F49C6E-C475-1D9B-1770-A5F50D05152A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Rectangle 858">
              <a:extLst>
                <a:ext uri="{FF2B5EF4-FFF2-40B4-BE49-F238E27FC236}">
                  <a16:creationId xmlns:a16="http://schemas.microsoft.com/office/drawing/2014/main" id="{4FC740CA-7BA3-6BB5-F164-99462A2DC967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>
              <a:extLst>
                <a:ext uri="{FF2B5EF4-FFF2-40B4-BE49-F238E27FC236}">
                  <a16:creationId xmlns:a16="http://schemas.microsoft.com/office/drawing/2014/main" id="{960F465B-D420-411A-64E9-404C4267CA82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Rectangle 860">
              <a:extLst>
                <a:ext uri="{FF2B5EF4-FFF2-40B4-BE49-F238E27FC236}">
                  <a16:creationId xmlns:a16="http://schemas.microsoft.com/office/drawing/2014/main" id="{3473E526-7186-8AAC-08F0-91537F866663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Rectangle 861">
              <a:extLst>
                <a:ext uri="{FF2B5EF4-FFF2-40B4-BE49-F238E27FC236}">
                  <a16:creationId xmlns:a16="http://schemas.microsoft.com/office/drawing/2014/main" id="{8D168C24-99E9-ADCF-D75F-C2648634777A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Rectangle 862">
              <a:extLst>
                <a:ext uri="{FF2B5EF4-FFF2-40B4-BE49-F238E27FC236}">
                  <a16:creationId xmlns:a16="http://schemas.microsoft.com/office/drawing/2014/main" id="{9F6337C4-35F9-2B1C-0B46-A310499DDD72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4" name="Group 863">
            <a:extLst>
              <a:ext uri="{FF2B5EF4-FFF2-40B4-BE49-F238E27FC236}">
                <a16:creationId xmlns:a16="http://schemas.microsoft.com/office/drawing/2014/main" id="{8A438A02-221F-87AC-37EE-906327B133FA}"/>
              </a:ext>
            </a:extLst>
          </p:cNvPr>
          <p:cNvGrpSpPr/>
          <p:nvPr/>
        </p:nvGrpSpPr>
        <p:grpSpPr>
          <a:xfrm>
            <a:off x="6389628" y="2313814"/>
            <a:ext cx="103817" cy="2743199"/>
            <a:chOff x="5303517" y="2365738"/>
            <a:chExt cx="103817" cy="2740841"/>
          </a:xfrm>
          <a:solidFill>
            <a:schemeClr val="accent1"/>
          </a:solidFill>
        </p:grpSpPr>
        <p:sp>
          <p:nvSpPr>
            <p:cNvPr id="865" name="Rectangle 864">
              <a:extLst>
                <a:ext uri="{FF2B5EF4-FFF2-40B4-BE49-F238E27FC236}">
                  <a16:creationId xmlns:a16="http://schemas.microsoft.com/office/drawing/2014/main" id="{57D36CDA-B731-2244-EACE-A34FB1320C2C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Rectangle 865">
              <a:extLst>
                <a:ext uri="{FF2B5EF4-FFF2-40B4-BE49-F238E27FC236}">
                  <a16:creationId xmlns:a16="http://schemas.microsoft.com/office/drawing/2014/main" id="{95A1DDFE-C7E6-F10D-C9C0-ACB37B70144D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>
              <a:extLst>
                <a:ext uri="{FF2B5EF4-FFF2-40B4-BE49-F238E27FC236}">
                  <a16:creationId xmlns:a16="http://schemas.microsoft.com/office/drawing/2014/main" id="{5A807D98-98A9-F987-DDC3-68D9992BDE40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Rectangle 867">
              <a:extLst>
                <a:ext uri="{FF2B5EF4-FFF2-40B4-BE49-F238E27FC236}">
                  <a16:creationId xmlns:a16="http://schemas.microsoft.com/office/drawing/2014/main" id="{E8D22BC7-2429-08E8-50FB-26BF5395886F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Rectangle 868">
              <a:extLst>
                <a:ext uri="{FF2B5EF4-FFF2-40B4-BE49-F238E27FC236}">
                  <a16:creationId xmlns:a16="http://schemas.microsoft.com/office/drawing/2014/main" id="{D481F688-EC39-F1DC-070C-D588316901A3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Rectangle 869">
              <a:extLst>
                <a:ext uri="{FF2B5EF4-FFF2-40B4-BE49-F238E27FC236}">
                  <a16:creationId xmlns:a16="http://schemas.microsoft.com/office/drawing/2014/main" id="{4C76446F-E4B0-3385-6158-CE2FA069B3DF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Rectangle 870">
              <a:extLst>
                <a:ext uri="{FF2B5EF4-FFF2-40B4-BE49-F238E27FC236}">
                  <a16:creationId xmlns:a16="http://schemas.microsoft.com/office/drawing/2014/main" id="{284AD60A-7F4A-73BE-1D9B-F5A89E5E3EFB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Rectangle 871">
              <a:extLst>
                <a:ext uri="{FF2B5EF4-FFF2-40B4-BE49-F238E27FC236}">
                  <a16:creationId xmlns:a16="http://schemas.microsoft.com/office/drawing/2014/main" id="{A5CF787D-9CD0-7E1E-57DC-FDC8B0CC90E1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Rectangle 872">
              <a:extLst>
                <a:ext uri="{FF2B5EF4-FFF2-40B4-BE49-F238E27FC236}">
                  <a16:creationId xmlns:a16="http://schemas.microsoft.com/office/drawing/2014/main" id="{1A1F002E-33EC-ADF4-5D88-D1A06D61BA89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>
              <a:extLst>
                <a:ext uri="{FF2B5EF4-FFF2-40B4-BE49-F238E27FC236}">
                  <a16:creationId xmlns:a16="http://schemas.microsoft.com/office/drawing/2014/main" id="{E1ADDF3C-899E-1434-DE9A-E20ED5B90E6C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Rectangle 874">
              <a:extLst>
                <a:ext uri="{FF2B5EF4-FFF2-40B4-BE49-F238E27FC236}">
                  <a16:creationId xmlns:a16="http://schemas.microsoft.com/office/drawing/2014/main" id="{335E46BB-E7B7-C508-31D2-3F273C67F5D0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Rectangle 875">
              <a:extLst>
                <a:ext uri="{FF2B5EF4-FFF2-40B4-BE49-F238E27FC236}">
                  <a16:creationId xmlns:a16="http://schemas.microsoft.com/office/drawing/2014/main" id="{9877B743-0742-DBD5-4F4C-FD53594FD648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Rectangle 876">
              <a:extLst>
                <a:ext uri="{FF2B5EF4-FFF2-40B4-BE49-F238E27FC236}">
                  <a16:creationId xmlns:a16="http://schemas.microsoft.com/office/drawing/2014/main" id="{9BA1AEC2-C3BA-CD65-498E-DFDD117AA56B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Rectangle 877">
              <a:extLst>
                <a:ext uri="{FF2B5EF4-FFF2-40B4-BE49-F238E27FC236}">
                  <a16:creationId xmlns:a16="http://schemas.microsoft.com/office/drawing/2014/main" id="{8385DC2B-63C6-3B18-BFC4-6E5A7D93B516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>
              <a:extLst>
                <a:ext uri="{FF2B5EF4-FFF2-40B4-BE49-F238E27FC236}">
                  <a16:creationId xmlns:a16="http://schemas.microsoft.com/office/drawing/2014/main" id="{2565A531-BB6B-6A08-A6AA-4E12369B376F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Rectangle 879">
              <a:extLst>
                <a:ext uri="{FF2B5EF4-FFF2-40B4-BE49-F238E27FC236}">
                  <a16:creationId xmlns:a16="http://schemas.microsoft.com/office/drawing/2014/main" id="{E0224270-C2F0-DC5F-4F7E-B489CC8F2B21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>
              <a:extLst>
                <a:ext uri="{FF2B5EF4-FFF2-40B4-BE49-F238E27FC236}">
                  <a16:creationId xmlns:a16="http://schemas.microsoft.com/office/drawing/2014/main" id="{1F896FF6-E0A5-3465-33A4-06BFE1624732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>
              <a:extLst>
                <a:ext uri="{FF2B5EF4-FFF2-40B4-BE49-F238E27FC236}">
                  <a16:creationId xmlns:a16="http://schemas.microsoft.com/office/drawing/2014/main" id="{4D683128-2ABB-2987-7743-39B143BFD1D6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Rectangle 882">
              <a:extLst>
                <a:ext uri="{FF2B5EF4-FFF2-40B4-BE49-F238E27FC236}">
                  <a16:creationId xmlns:a16="http://schemas.microsoft.com/office/drawing/2014/main" id="{B012C06D-560C-7D28-E7C3-4769A96DF427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>
              <a:extLst>
                <a:ext uri="{FF2B5EF4-FFF2-40B4-BE49-F238E27FC236}">
                  <a16:creationId xmlns:a16="http://schemas.microsoft.com/office/drawing/2014/main" id="{B924C9FD-B4A6-7692-C6C4-635979EA505E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>
              <a:extLst>
                <a:ext uri="{FF2B5EF4-FFF2-40B4-BE49-F238E27FC236}">
                  <a16:creationId xmlns:a16="http://schemas.microsoft.com/office/drawing/2014/main" id="{BE3C1952-25DE-A2A7-8DC7-4A4CC1BD48CC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>
              <a:extLst>
                <a:ext uri="{FF2B5EF4-FFF2-40B4-BE49-F238E27FC236}">
                  <a16:creationId xmlns:a16="http://schemas.microsoft.com/office/drawing/2014/main" id="{AF9CAFF0-244C-5AAD-6A93-46294C7CFB76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>
              <a:extLst>
                <a:ext uri="{FF2B5EF4-FFF2-40B4-BE49-F238E27FC236}">
                  <a16:creationId xmlns:a16="http://schemas.microsoft.com/office/drawing/2014/main" id="{E12BFE5A-8E31-C864-607A-79F243EFFD5D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>
              <a:extLst>
                <a:ext uri="{FF2B5EF4-FFF2-40B4-BE49-F238E27FC236}">
                  <a16:creationId xmlns:a16="http://schemas.microsoft.com/office/drawing/2014/main" id="{05B2033B-ECC7-0982-0126-C61A201402DC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>
              <a:extLst>
                <a:ext uri="{FF2B5EF4-FFF2-40B4-BE49-F238E27FC236}">
                  <a16:creationId xmlns:a16="http://schemas.microsoft.com/office/drawing/2014/main" id="{BC42AFCF-81CC-4BCF-5520-76EC8D477289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>
              <a:extLst>
                <a:ext uri="{FF2B5EF4-FFF2-40B4-BE49-F238E27FC236}">
                  <a16:creationId xmlns:a16="http://schemas.microsoft.com/office/drawing/2014/main" id="{30512733-2E43-DC15-343C-2ACB7B0808E0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>
              <a:extLst>
                <a:ext uri="{FF2B5EF4-FFF2-40B4-BE49-F238E27FC236}">
                  <a16:creationId xmlns:a16="http://schemas.microsoft.com/office/drawing/2014/main" id="{4A04CF0D-2856-DAB1-2703-74BC39540C6A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2" name="Group 891">
            <a:extLst>
              <a:ext uri="{FF2B5EF4-FFF2-40B4-BE49-F238E27FC236}">
                <a16:creationId xmlns:a16="http://schemas.microsoft.com/office/drawing/2014/main" id="{7670938C-C9FC-2B31-2613-B7223376A063}"/>
              </a:ext>
            </a:extLst>
          </p:cNvPr>
          <p:cNvGrpSpPr/>
          <p:nvPr/>
        </p:nvGrpSpPr>
        <p:grpSpPr>
          <a:xfrm>
            <a:off x="6488644" y="2314554"/>
            <a:ext cx="103817" cy="2743199"/>
            <a:chOff x="5303517" y="2365738"/>
            <a:chExt cx="103817" cy="2740841"/>
          </a:xfrm>
          <a:solidFill>
            <a:schemeClr val="accent1"/>
          </a:solidFill>
        </p:grpSpPr>
        <p:sp>
          <p:nvSpPr>
            <p:cNvPr id="893" name="Rectangle 892">
              <a:extLst>
                <a:ext uri="{FF2B5EF4-FFF2-40B4-BE49-F238E27FC236}">
                  <a16:creationId xmlns:a16="http://schemas.microsoft.com/office/drawing/2014/main" id="{B2E52A2B-8C52-7F66-61A6-4752A23D3E05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>
              <a:extLst>
                <a:ext uri="{FF2B5EF4-FFF2-40B4-BE49-F238E27FC236}">
                  <a16:creationId xmlns:a16="http://schemas.microsoft.com/office/drawing/2014/main" id="{721B6B2B-FA35-17D9-83A0-1F404EB77B9B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>
              <a:extLst>
                <a:ext uri="{FF2B5EF4-FFF2-40B4-BE49-F238E27FC236}">
                  <a16:creationId xmlns:a16="http://schemas.microsoft.com/office/drawing/2014/main" id="{A62DDB11-B6AF-B02C-E052-3A393D1333AB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>
              <a:extLst>
                <a:ext uri="{FF2B5EF4-FFF2-40B4-BE49-F238E27FC236}">
                  <a16:creationId xmlns:a16="http://schemas.microsoft.com/office/drawing/2014/main" id="{FE2116EC-18C9-CE35-465A-1C5796E94183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7" name="Rectangle 896">
              <a:extLst>
                <a:ext uri="{FF2B5EF4-FFF2-40B4-BE49-F238E27FC236}">
                  <a16:creationId xmlns:a16="http://schemas.microsoft.com/office/drawing/2014/main" id="{8385418B-B054-7395-6ED7-E8C867EEDC18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>
              <a:extLst>
                <a:ext uri="{FF2B5EF4-FFF2-40B4-BE49-F238E27FC236}">
                  <a16:creationId xmlns:a16="http://schemas.microsoft.com/office/drawing/2014/main" id="{CECE46F2-CAA8-38EE-FE4B-5540518C8812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>
              <a:extLst>
                <a:ext uri="{FF2B5EF4-FFF2-40B4-BE49-F238E27FC236}">
                  <a16:creationId xmlns:a16="http://schemas.microsoft.com/office/drawing/2014/main" id="{FEE7D2FE-F865-6310-1450-F451BCC8B8B4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>
              <a:extLst>
                <a:ext uri="{FF2B5EF4-FFF2-40B4-BE49-F238E27FC236}">
                  <a16:creationId xmlns:a16="http://schemas.microsoft.com/office/drawing/2014/main" id="{3D00AD53-68A1-985C-8495-9C2356B6A85F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C1593D72-D4C2-05FA-7D7B-2BFE70C1CCBD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>
              <a:extLst>
                <a:ext uri="{FF2B5EF4-FFF2-40B4-BE49-F238E27FC236}">
                  <a16:creationId xmlns:a16="http://schemas.microsoft.com/office/drawing/2014/main" id="{F42380B7-3836-7A58-AFF1-42BBA07D465E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>
              <a:extLst>
                <a:ext uri="{FF2B5EF4-FFF2-40B4-BE49-F238E27FC236}">
                  <a16:creationId xmlns:a16="http://schemas.microsoft.com/office/drawing/2014/main" id="{C7E757EB-CC00-9C28-ABD1-5D9642A44655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>
              <a:extLst>
                <a:ext uri="{FF2B5EF4-FFF2-40B4-BE49-F238E27FC236}">
                  <a16:creationId xmlns:a16="http://schemas.microsoft.com/office/drawing/2014/main" id="{4C4976B9-C277-BF05-5C38-C127821B5655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>
              <a:extLst>
                <a:ext uri="{FF2B5EF4-FFF2-40B4-BE49-F238E27FC236}">
                  <a16:creationId xmlns:a16="http://schemas.microsoft.com/office/drawing/2014/main" id="{0728D994-DB0E-0605-9C61-E93AC7903175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>
              <a:extLst>
                <a:ext uri="{FF2B5EF4-FFF2-40B4-BE49-F238E27FC236}">
                  <a16:creationId xmlns:a16="http://schemas.microsoft.com/office/drawing/2014/main" id="{5CF26E7D-F47C-F5D5-D316-595CF6AFE4B1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Rectangle 906">
              <a:extLst>
                <a:ext uri="{FF2B5EF4-FFF2-40B4-BE49-F238E27FC236}">
                  <a16:creationId xmlns:a16="http://schemas.microsoft.com/office/drawing/2014/main" id="{2AC10DF0-48BE-1027-00ED-8DD71CBA0042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>
              <a:extLst>
                <a:ext uri="{FF2B5EF4-FFF2-40B4-BE49-F238E27FC236}">
                  <a16:creationId xmlns:a16="http://schemas.microsoft.com/office/drawing/2014/main" id="{9518B91A-FE26-80AE-07CD-8CE3DDFDCCE7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>
              <a:extLst>
                <a:ext uri="{FF2B5EF4-FFF2-40B4-BE49-F238E27FC236}">
                  <a16:creationId xmlns:a16="http://schemas.microsoft.com/office/drawing/2014/main" id="{90412448-D686-56A1-00AE-FF2BA183A590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Rectangle 909">
              <a:extLst>
                <a:ext uri="{FF2B5EF4-FFF2-40B4-BE49-F238E27FC236}">
                  <a16:creationId xmlns:a16="http://schemas.microsoft.com/office/drawing/2014/main" id="{3D17CACF-48B6-B3F6-94F8-FCB559C45C33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Rectangle 910">
              <a:extLst>
                <a:ext uri="{FF2B5EF4-FFF2-40B4-BE49-F238E27FC236}">
                  <a16:creationId xmlns:a16="http://schemas.microsoft.com/office/drawing/2014/main" id="{D12505E5-A3C0-BC35-B5BD-7DE645BE8892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Rectangle 911">
              <a:extLst>
                <a:ext uri="{FF2B5EF4-FFF2-40B4-BE49-F238E27FC236}">
                  <a16:creationId xmlns:a16="http://schemas.microsoft.com/office/drawing/2014/main" id="{1D297E46-70AC-A41B-33DB-D0A0F04E6632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Rectangle 912">
              <a:extLst>
                <a:ext uri="{FF2B5EF4-FFF2-40B4-BE49-F238E27FC236}">
                  <a16:creationId xmlns:a16="http://schemas.microsoft.com/office/drawing/2014/main" id="{76530989-891D-22E7-BFA5-2273A343DA8C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Rectangle 913">
              <a:extLst>
                <a:ext uri="{FF2B5EF4-FFF2-40B4-BE49-F238E27FC236}">
                  <a16:creationId xmlns:a16="http://schemas.microsoft.com/office/drawing/2014/main" id="{C79AEE6A-52F8-F969-BA11-7F9C31892A7A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Rectangle 914">
              <a:extLst>
                <a:ext uri="{FF2B5EF4-FFF2-40B4-BE49-F238E27FC236}">
                  <a16:creationId xmlns:a16="http://schemas.microsoft.com/office/drawing/2014/main" id="{375133E0-5C16-F29A-E15A-145549108482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>
              <a:extLst>
                <a:ext uri="{FF2B5EF4-FFF2-40B4-BE49-F238E27FC236}">
                  <a16:creationId xmlns:a16="http://schemas.microsoft.com/office/drawing/2014/main" id="{CDB2A176-11FA-72F3-8171-22DD34E8E6EA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Rectangle 916">
              <a:extLst>
                <a:ext uri="{FF2B5EF4-FFF2-40B4-BE49-F238E27FC236}">
                  <a16:creationId xmlns:a16="http://schemas.microsoft.com/office/drawing/2014/main" id="{5C7608D2-B6AB-9A5A-CF71-FE5178270F7C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Rectangle 917">
              <a:extLst>
                <a:ext uri="{FF2B5EF4-FFF2-40B4-BE49-F238E27FC236}">
                  <a16:creationId xmlns:a16="http://schemas.microsoft.com/office/drawing/2014/main" id="{7A060A4A-8D05-5828-D7C0-FDB13BEE4F6E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Rectangle 918">
              <a:extLst>
                <a:ext uri="{FF2B5EF4-FFF2-40B4-BE49-F238E27FC236}">
                  <a16:creationId xmlns:a16="http://schemas.microsoft.com/office/drawing/2014/main" id="{78CB0F9A-2C7D-092D-111F-2227BE94CCE1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596713D-C0C5-32C3-A86F-87F787AB2BEB}"/>
              </a:ext>
            </a:extLst>
          </p:cNvPr>
          <p:cNvGrpSpPr/>
          <p:nvPr/>
        </p:nvGrpSpPr>
        <p:grpSpPr>
          <a:xfrm>
            <a:off x="6083974" y="2319173"/>
            <a:ext cx="103817" cy="2734048"/>
            <a:chOff x="5303517" y="2365752"/>
            <a:chExt cx="103817" cy="2740845"/>
          </a:xfrm>
          <a:solidFill>
            <a:schemeClr val="accent1"/>
          </a:solidFill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90C3129-9E73-4DBC-1749-DAFC74AE657F}"/>
                </a:ext>
              </a:extLst>
            </p:cNvPr>
            <p:cNvSpPr/>
            <p:nvPr/>
          </p:nvSpPr>
          <p:spPr>
            <a:xfrm>
              <a:off x="5305429" y="297447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5A36A2B-E2BE-18DB-0719-2DBA3C081704}"/>
                </a:ext>
              </a:extLst>
            </p:cNvPr>
            <p:cNvSpPr/>
            <p:nvPr/>
          </p:nvSpPr>
          <p:spPr>
            <a:xfrm>
              <a:off x="5305605" y="3989765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2FF60FC-9C4C-3520-8731-88106362C82C}"/>
                </a:ext>
              </a:extLst>
            </p:cNvPr>
            <p:cNvSpPr/>
            <p:nvPr/>
          </p:nvSpPr>
          <p:spPr>
            <a:xfrm>
              <a:off x="5305663" y="246729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6C9F234-E62B-F208-F2B0-260C61B50A2E}"/>
                </a:ext>
              </a:extLst>
            </p:cNvPr>
            <p:cNvSpPr/>
            <p:nvPr/>
          </p:nvSpPr>
          <p:spPr>
            <a:xfrm>
              <a:off x="5305546" y="2365752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B0C5102-7104-3080-EF80-C9E77C77A342}"/>
                </a:ext>
              </a:extLst>
            </p:cNvPr>
            <p:cNvSpPr/>
            <p:nvPr/>
          </p:nvSpPr>
          <p:spPr>
            <a:xfrm>
              <a:off x="5305663" y="31775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E026C75-ADCA-748E-2E49-D5ECAD751197}"/>
                </a:ext>
              </a:extLst>
            </p:cNvPr>
            <p:cNvSpPr/>
            <p:nvPr/>
          </p:nvSpPr>
          <p:spPr>
            <a:xfrm>
              <a:off x="5305546" y="307601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99DF031-D119-2759-D0EE-AB2B53279176}"/>
                </a:ext>
              </a:extLst>
            </p:cNvPr>
            <p:cNvSpPr/>
            <p:nvPr/>
          </p:nvSpPr>
          <p:spPr>
            <a:xfrm>
              <a:off x="5304621" y="287239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909716E-8791-51DE-7C67-A7E6ABF8FF64}"/>
                </a:ext>
              </a:extLst>
            </p:cNvPr>
            <p:cNvSpPr/>
            <p:nvPr/>
          </p:nvSpPr>
          <p:spPr>
            <a:xfrm>
              <a:off x="5305721" y="277246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C49BD4F-2BB3-D8AF-2449-39D77C616ECA}"/>
                </a:ext>
              </a:extLst>
            </p:cNvPr>
            <p:cNvSpPr/>
            <p:nvPr/>
          </p:nvSpPr>
          <p:spPr>
            <a:xfrm>
              <a:off x="5305604" y="267091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>
              <a:extLst>
                <a:ext uri="{FF2B5EF4-FFF2-40B4-BE49-F238E27FC236}">
                  <a16:creationId xmlns:a16="http://schemas.microsoft.com/office/drawing/2014/main" id="{2A372670-24A6-910F-4C8A-DB6EAB9B9495}"/>
                </a:ext>
              </a:extLst>
            </p:cNvPr>
            <p:cNvSpPr/>
            <p:nvPr/>
          </p:nvSpPr>
          <p:spPr>
            <a:xfrm>
              <a:off x="5304621" y="257071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>
              <a:extLst>
                <a:ext uri="{FF2B5EF4-FFF2-40B4-BE49-F238E27FC236}">
                  <a16:creationId xmlns:a16="http://schemas.microsoft.com/office/drawing/2014/main" id="{80159C15-1C0C-FF7D-2709-063F1DB145EA}"/>
                </a:ext>
              </a:extLst>
            </p:cNvPr>
            <p:cNvSpPr/>
            <p:nvPr/>
          </p:nvSpPr>
          <p:spPr>
            <a:xfrm>
              <a:off x="5305722" y="338104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>
              <a:extLst>
                <a:ext uri="{FF2B5EF4-FFF2-40B4-BE49-F238E27FC236}">
                  <a16:creationId xmlns:a16="http://schemas.microsoft.com/office/drawing/2014/main" id="{8214EBD1-71BC-6934-D44C-0997400C8EE4}"/>
                </a:ext>
              </a:extLst>
            </p:cNvPr>
            <p:cNvSpPr/>
            <p:nvPr/>
          </p:nvSpPr>
          <p:spPr>
            <a:xfrm>
              <a:off x="5305605" y="3279502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8AF22D99-E22A-FF9F-3825-7BCB736D199B}"/>
                </a:ext>
              </a:extLst>
            </p:cNvPr>
            <p:cNvSpPr/>
            <p:nvPr/>
          </p:nvSpPr>
          <p:spPr>
            <a:xfrm>
              <a:off x="5305722" y="409130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818">
              <a:extLst>
                <a:ext uri="{FF2B5EF4-FFF2-40B4-BE49-F238E27FC236}">
                  <a16:creationId xmlns:a16="http://schemas.microsoft.com/office/drawing/2014/main" id="{9CCAB07F-AE22-9178-93AD-A931CC2DDB16}"/>
                </a:ext>
              </a:extLst>
            </p:cNvPr>
            <p:cNvSpPr/>
            <p:nvPr/>
          </p:nvSpPr>
          <p:spPr>
            <a:xfrm>
              <a:off x="5305488" y="3888223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>
              <a:extLst>
                <a:ext uri="{FF2B5EF4-FFF2-40B4-BE49-F238E27FC236}">
                  <a16:creationId xmlns:a16="http://schemas.microsoft.com/office/drawing/2014/main" id="{00E64A96-EF61-7942-61C0-23F52D9789A3}"/>
                </a:ext>
              </a:extLst>
            </p:cNvPr>
            <p:cNvSpPr/>
            <p:nvPr/>
          </p:nvSpPr>
          <p:spPr>
            <a:xfrm>
              <a:off x="5304621" y="348303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>
              <a:extLst>
                <a:ext uri="{FF2B5EF4-FFF2-40B4-BE49-F238E27FC236}">
                  <a16:creationId xmlns:a16="http://schemas.microsoft.com/office/drawing/2014/main" id="{898F3D38-7169-CBC2-CB16-D87C54258D37}"/>
                </a:ext>
              </a:extLst>
            </p:cNvPr>
            <p:cNvSpPr/>
            <p:nvPr/>
          </p:nvSpPr>
          <p:spPr>
            <a:xfrm>
              <a:off x="5305028" y="3691022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>
              <a:extLst>
                <a:ext uri="{FF2B5EF4-FFF2-40B4-BE49-F238E27FC236}">
                  <a16:creationId xmlns:a16="http://schemas.microsoft.com/office/drawing/2014/main" id="{40D09B29-827D-5722-40E6-14DE1ABAA0FD}"/>
                </a:ext>
              </a:extLst>
            </p:cNvPr>
            <p:cNvSpPr/>
            <p:nvPr/>
          </p:nvSpPr>
          <p:spPr>
            <a:xfrm>
              <a:off x="5304911" y="358947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>
              <a:extLst>
                <a:ext uri="{FF2B5EF4-FFF2-40B4-BE49-F238E27FC236}">
                  <a16:creationId xmlns:a16="http://schemas.microsoft.com/office/drawing/2014/main" id="{004810B5-35D5-1B6F-D89F-84628161E49C}"/>
                </a:ext>
              </a:extLst>
            </p:cNvPr>
            <p:cNvSpPr/>
            <p:nvPr/>
          </p:nvSpPr>
          <p:spPr>
            <a:xfrm>
              <a:off x="5303927" y="37930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>
              <a:extLst>
                <a:ext uri="{FF2B5EF4-FFF2-40B4-BE49-F238E27FC236}">
                  <a16:creationId xmlns:a16="http://schemas.microsoft.com/office/drawing/2014/main" id="{48111BFD-869B-72F1-7780-D487474E215A}"/>
                </a:ext>
              </a:extLst>
            </p:cNvPr>
            <p:cNvSpPr/>
            <p:nvPr/>
          </p:nvSpPr>
          <p:spPr>
            <a:xfrm>
              <a:off x="5305312" y="429425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>
              <a:extLst>
                <a:ext uri="{FF2B5EF4-FFF2-40B4-BE49-F238E27FC236}">
                  <a16:creationId xmlns:a16="http://schemas.microsoft.com/office/drawing/2014/main" id="{C45470F2-55DA-C7D0-457D-DE970B2D7A15}"/>
                </a:ext>
              </a:extLst>
            </p:cNvPr>
            <p:cNvSpPr/>
            <p:nvPr/>
          </p:nvSpPr>
          <p:spPr>
            <a:xfrm>
              <a:off x="5305195" y="4192712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>
              <a:extLst>
                <a:ext uri="{FF2B5EF4-FFF2-40B4-BE49-F238E27FC236}">
                  <a16:creationId xmlns:a16="http://schemas.microsoft.com/office/drawing/2014/main" id="{C50DDC80-DC8E-F9E9-5297-02AFD197E33D}"/>
                </a:ext>
              </a:extLst>
            </p:cNvPr>
            <p:cNvSpPr/>
            <p:nvPr/>
          </p:nvSpPr>
          <p:spPr>
            <a:xfrm>
              <a:off x="5305312" y="5004515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>
              <a:extLst>
                <a:ext uri="{FF2B5EF4-FFF2-40B4-BE49-F238E27FC236}">
                  <a16:creationId xmlns:a16="http://schemas.microsoft.com/office/drawing/2014/main" id="{4A9FC4AE-A8DB-7B8A-F585-1C48EDAF9508}"/>
                </a:ext>
              </a:extLst>
            </p:cNvPr>
            <p:cNvSpPr/>
            <p:nvPr/>
          </p:nvSpPr>
          <p:spPr>
            <a:xfrm>
              <a:off x="5305195" y="490296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>
              <a:extLst>
                <a:ext uri="{FF2B5EF4-FFF2-40B4-BE49-F238E27FC236}">
                  <a16:creationId xmlns:a16="http://schemas.microsoft.com/office/drawing/2014/main" id="{F33FE103-A3BD-DAA7-95DF-7D24068096C3}"/>
                </a:ext>
              </a:extLst>
            </p:cNvPr>
            <p:cNvSpPr/>
            <p:nvPr/>
          </p:nvSpPr>
          <p:spPr>
            <a:xfrm>
              <a:off x="5305078" y="480142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828">
              <a:extLst>
                <a:ext uri="{FF2B5EF4-FFF2-40B4-BE49-F238E27FC236}">
                  <a16:creationId xmlns:a16="http://schemas.microsoft.com/office/drawing/2014/main" id="{DAACB390-A2D8-6BE6-05F3-E2874596EC6A}"/>
                </a:ext>
              </a:extLst>
            </p:cNvPr>
            <p:cNvSpPr/>
            <p:nvPr/>
          </p:nvSpPr>
          <p:spPr>
            <a:xfrm>
              <a:off x="5304211" y="439623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829">
              <a:extLst>
                <a:ext uri="{FF2B5EF4-FFF2-40B4-BE49-F238E27FC236}">
                  <a16:creationId xmlns:a16="http://schemas.microsoft.com/office/drawing/2014/main" id="{13498DCB-D61A-359A-49B5-23DACCE79066}"/>
                </a:ext>
              </a:extLst>
            </p:cNvPr>
            <p:cNvSpPr/>
            <p:nvPr/>
          </p:nvSpPr>
          <p:spPr>
            <a:xfrm>
              <a:off x="5304618" y="4604222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>
              <a:extLst>
                <a:ext uri="{FF2B5EF4-FFF2-40B4-BE49-F238E27FC236}">
                  <a16:creationId xmlns:a16="http://schemas.microsoft.com/office/drawing/2014/main" id="{595C6A91-860F-ECAA-CE7E-96A87250E147}"/>
                </a:ext>
              </a:extLst>
            </p:cNvPr>
            <p:cNvSpPr/>
            <p:nvPr/>
          </p:nvSpPr>
          <p:spPr>
            <a:xfrm>
              <a:off x="5304501" y="450268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8790F931-7BD1-37F9-0EC0-55CDF3D0B512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7CAD8B2-1066-DEC5-A9BD-E35A9AD1F2E4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015BB7-0489-4A49-A643-C614D79AB357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B0E39AA-9F7E-90A7-DF98-580BF6856184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EEA43CB-BB15-EC06-9DFF-CEBD18E0D56C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B5E96D6-0ECC-1D07-1CD3-30CFBE1E2055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8B7FC0-468E-9010-D47B-FCA91A68153B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3BFF25-B7B7-F6C2-1B42-B55FFBFD9A1E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5FC80B8F-D379-F5CF-31B0-F866FB6E3744}"/>
              </a:ext>
            </a:extLst>
          </p:cNvPr>
          <p:cNvSpPr/>
          <p:nvPr/>
        </p:nvSpPr>
        <p:spPr>
          <a:xfrm>
            <a:off x="5982818" y="241859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417F6BD0-EE32-5C93-3509-B3E104D07971}"/>
              </a:ext>
            </a:extLst>
          </p:cNvPr>
          <p:cNvSpPr/>
          <p:nvPr/>
        </p:nvSpPr>
        <p:spPr>
          <a:xfrm>
            <a:off x="6185926" y="241859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64F927DD-DED0-FDC2-B224-DE1CA9A8E476}"/>
              </a:ext>
            </a:extLst>
          </p:cNvPr>
          <p:cNvSpPr/>
          <p:nvPr/>
        </p:nvSpPr>
        <p:spPr>
          <a:xfrm>
            <a:off x="5982701" y="231705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97279FF2-E421-7E12-326E-D966B945736D}"/>
              </a:ext>
            </a:extLst>
          </p:cNvPr>
          <p:cNvSpPr/>
          <p:nvPr/>
        </p:nvSpPr>
        <p:spPr>
          <a:xfrm>
            <a:off x="6185926" y="231705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4FC6947A-88F6-3C4D-323E-0AF54D771E41}"/>
              </a:ext>
            </a:extLst>
          </p:cNvPr>
          <p:cNvSpPr/>
          <p:nvPr/>
        </p:nvSpPr>
        <p:spPr>
          <a:xfrm>
            <a:off x="5982818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0A55000F-C269-5B25-DC9C-0B84606F26B6}"/>
              </a:ext>
            </a:extLst>
          </p:cNvPr>
          <p:cNvSpPr/>
          <p:nvPr/>
        </p:nvSpPr>
        <p:spPr>
          <a:xfrm>
            <a:off x="6084313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A8072AAF-22FB-7AC8-2DB9-6A190B288125}"/>
              </a:ext>
            </a:extLst>
          </p:cNvPr>
          <p:cNvSpPr/>
          <p:nvPr/>
        </p:nvSpPr>
        <p:spPr>
          <a:xfrm>
            <a:off x="6185926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D8D43ED7-51DB-5BBA-B7BE-77C2E64CE20A}"/>
              </a:ext>
            </a:extLst>
          </p:cNvPr>
          <p:cNvSpPr/>
          <p:nvPr/>
        </p:nvSpPr>
        <p:spPr>
          <a:xfrm>
            <a:off x="5982701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22D72840-4489-8317-B732-038E78DDB98A}"/>
              </a:ext>
            </a:extLst>
          </p:cNvPr>
          <p:cNvSpPr/>
          <p:nvPr/>
        </p:nvSpPr>
        <p:spPr>
          <a:xfrm>
            <a:off x="6185809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AB08B6FE-4FE2-3ADC-E76B-247EB2214DA0}"/>
              </a:ext>
            </a:extLst>
          </p:cNvPr>
          <p:cNvSpPr/>
          <p:nvPr/>
        </p:nvSpPr>
        <p:spPr>
          <a:xfrm>
            <a:off x="5982584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584777D3-E8B2-BA9C-8E15-DE6633EA00B8}"/>
              </a:ext>
            </a:extLst>
          </p:cNvPr>
          <p:cNvSpPr/>
          <p:nvPr/>
        </p:nvSpPr>
        <p:spPr>
          <a:xfrm>
            <a:off x="6185809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046F6D45-F3FB-43CF-F192-4E570D401B2C}"/>
              </a:ext>
            </a:extLst>
          </p:cNvPr>
          <p:cNvSpPr/>
          <p:nvPr/>
        </p:nvSpPr>
        <p:spPr>
          <a:xfrm>
            <a:off x="5981776" y="28236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FC2EEF09-2A79-69B5-1B36-69E05DB4F24E}"/>
              </a:ext>
            </a:extLst>
          </p:cNvPr>
          <p:cNvSpPr/>
          <p:nvPr/>
        </p:nvSpPr>
        <p:spPr>
          <a:xfrm>
            <a:off x="6083271" y="28236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08090980-ADFE-3CF7-AD76-DACB8CC31300}"/>
              </a:ext>
            </a:extLst>
          </p:cNvPr>
          <p:cNvSpPr/>
          <p:nvPr/>
        </p:nvSpPr>
        <p:spPr>
          <a:xfrm>
            <a:off x="6184884" y="28236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6936CDA6-90E0-8684-DAE4-38BEA70F48B9}"/>
              </a:ext>
            </a:extLst>
          </p:cNvPr>
          <p:cNvSpPr/>
          <p:nvPr/>
        </p:nvSpPr>
        <p:spPr>
          <a:xfrm>
            <a:off x="5982876" y="272376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071E0387-3E70-3518-2C03-02744EE4AA86}"/>
              </a:ext>
            </a:extLst>
          </p:cNvPr>
          <p:cNvSpPr/>
          <p:nvPr/>
        </p:nvSpPr>
        <p:spPr>
          <a:xfrm>
            <a:off x="6185984" y="272376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F51801F6-D2B7-EEAE-7AEE-DB3DE9CF5C74}"/>
              </a:ext>
            </a:extLst>
          </p:cNvPr>
          <p:cNvSpPr/>
          <p:nvPr/>
        </p:nvSpPr>
        <p:spPr>
          <a:xfrm>
            <a:off x="5982759" y="262222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5167EFE2-A6E6-FFD2-B15E-224D4CB72463}"/>
              </a:ext>
            </a:extLst>
          </p:cNvPr>
          <p:cNvSpPr/>
          <p:nvPr/>
        </p:nvSpPr>
        <p:spPr>
          <a:xfrm>
            <a:off x="6185984" y="262222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1199C2FF-4FDF-8D0D-83DD-6034A8C22578}"/>
              </a:ext>
            </a:extLst>
          </p:cNvPr>
          <p:cNvSpPr/>
          <p:nvPr/>
        </p:nvSpPr>
        <p:spPr>
          <a:xfrm>
            <a:off x="6287542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5355E6D1-57A6-4145-25F6-DB71C9AF2FB9}"/>
              </a:ext>
            </a:extLst>
          </p:cNvPr>
          <p:cNvSpPr/>
          <p:nvPr/>
        </p:nvSpPr>
        <p:spPr>
          <a:xfrm>
            <a:off x="6389037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8EEA2E47-9886-52EE-4BD7-47C964E0C578}"/>
              </a:ext>
            </a:extLst>
          </p:cNvPr>
          <p:cNvSpPr/>
          <p:nvPr/>
        </p:nvSpPr>
        <p:spPr>
          <a:xfrm>
            <a:off x="6490650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D88C1A58-1AF7-9FEF-6BB9-F2F84DFE3C1F}"/>
              </a:ext>
            </a:extLst>
          </p:cNvPr>
          <p:cNvSpPr/>
          <p:nvPr/>
        </p:nvSpPr>
        <p:spPr>
          <a:xfrm>
            <a:off x="6287425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5CE1C3D3-B18F-962C-E5B5-E2B79B94AA08}"/>
              </a:ext>
            </a:extLst>
          </p:cNvPr>
          <p:cNvSpPr/>
          <p:nvPr/>
        </p:nvSpPr>
        <p:spPr>
          <a:xfrm>
            <a:off x="6490533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69AAD76A-65E6-1EB8-5AF1-1AE731EC82AE}"/>
              </a:ext>
            </a:extLst>
          </p:cNvPr>
          <p:cNvSpPr/>
          <p:nvPr/>
        </p:nvSpPr>
        <p:spPr>
          <a:xfrm>
            <a:off x="6287308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F443E475-ABA7-F158-2665-E43849A69187}"/>
              </a:ext>
            </a:extLst>
          </p:cNvPr>
          <p:cNvSpPr/>
          <p:nvPr/>
        </p:nvSpPr>
        <p:spPr>
          <a:xfrm>
            <a:off x="6490533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9AB208C1-F0D2-23AF-277F-08F27ECE724C}"/>
              </a:ext>
            </a:extLst>
          </p:cNvPr>
          <p:cNvSpPr/>
          <p:nvPr/>
        </p:nvSpPr>
        <p:spPr>
          <a:xfrm>
            <a:off x="6592264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1FCF9877-70E8-EFAD-BF36-F10811B09DAE}"/>
              </a:ext>
            </a:extLst>
          </p:cNvPr>
          <p:cNvSpPr/>
          <p:nvPr/>
        </p:nvSpPr>
        <p:spPr>
          <a:xfrm>
            <a:off x="6693759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D12AA0CB-E9F0-565C-6D7D-BB764DBD0187}"/>
              </a:ext>
            </a:extLst>
          </p:cNvPr>
          <p:cNvSpPr/>
          <p:nvPr/>
        </p:nvSpPr>
        <p:spPr>
          <a:xfrm>
            <a:off x="6795372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B8F4EC7F-B877-ED27-C265-FF70AC41E3B2}"/>
              </a:ext>
            </a:extLst>
          </p:cNvPr>
          <p:cNvSpPr/>
          <p:nvPr/>
        </p:nvSpPr>
        <p:spPr>
          <a:xfrm>
            <a:off x="6592147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0A1E44E0-5636-9A76-2781-F11F1C3C13CE}"/>
              </a:ext>
            </a:extLst>
          </p:cNvPr>
          <p:cNvSpPr/>
          <p:nvPr/>
        </p:nvSpPr>
        <p:spPr>
          <a:xfrm>
            <a:off x="6795255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C76BE4E4-D031-55C3-9A5D-1B9A42E487B7}"/>
              </a:ext>
            </a:extLst>
          </p:cNvPr>
          <p:cNvSpPr/>
          <p:nvPr/>
        </p:nvSpPr>
        <p:spPr>
          <a:xfrm>
            <a:off x="6592030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71BC913F-9E98-B0BE-E576-180B9E1DA696}"/>
              </a:ext>
            </a:extLst>
          </p:cNvPr>
          <p:cNvSpPr/>
          <p:nvPr/>
        </p:nvSpPr>
        <p:spPr>
          <a:xfrm>
            <a:off x="6795255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C1C79635-3243-B0BC-74A4-250ECDD2BB2B}"/>
              </a:ext>
            </a:extLst>
          </p:cNvPr>
          <p:cNvSpPr/>
          <p:nvPr/>
        </p:nvSpPr>
        <p:spPr>
          <a:xfrm>
            <a:off x="6592147" y="282342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BDE1467F-3F1D-F64A-0D3E-1AF3BB84E097}"/>
              </a:ext>
            </a:extLst>
          </p:cNvPr>
          <p:cNvSpPr/>
          <p:nvPr/>
        </p:nvSpPr>
        <p:spPr>
          <a:xfrm>
            <a:off x="6693642" y="282342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D71078C8-968D-E5C7-B8C3-37D1703932A7}"/>
              </a:ext>
            </a:extLst>
          </p:cNvPr>
          <p:cNvSpPr/>
          <p:nvPr/>
        </p:nvSpPr>
        <p:spPr>
          <a:xfrm>
            <a:off x="6795255" y="282342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8A61C00C-BA0F-31A2-629C-4FB1B1A50988}"/>
              </a:ext>
            </a:extLst>
          </p:cNvPr>
          <p:cNvSpPr/>
          <p:nvPr/>
        </p:nvSpPr>
        <p:spPr>
          <a:xfrm>
            <a:off x="6592030" y="2721881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5E1F6476-29C8-D410-7250-973FA784F07C}"/>
              </a:ext>
            </a:extLst>
          </p:cNvPr>
          <p:cNvSpPr/>
          <p:nvPr/>
        </p:nvSpPr>
        <p:spPr>
          <a:xfrm>
            <a:off x="6795138" y="2721881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95BF333B-EEBA-C384-0AD7-E8C92F58A98E}"/>
              </a:ext>
            </a:extLst>
          </p:cNvPr>
          <p:cNvSpPr/>
          <p:nvPr/>
        </p:nvSpPr>
        <p:spPr>
          <a:xfrm>
            <a:off x="6591913" y="262033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B7EFA0F8-7ECE-DB00-E428-3B9E7F5D562D}"/>
              </a:ext>
            </a:extLst>
          </p:cNvPr>
          <p:cNvSpPr/>
          <p:nvPr/>
        </p:nvSpPr>
        <p:spPr>
          <a:xfrm>
            <a:off x="6795138" y="262033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799DD66D-E3BF-C032-B0A3-0788B0907EEF}"/>
              </a:ext>
            </a:extLst>
          </p:cNvPr>
          <p:cNvSpPr/>
          <p:nvPr/>
        </p:nvSpPr>
        <p:spPr>
          <a:xfrm>
            <a:off x="6592030" y="251785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B9AA7D12-B4BD-AA2B-F92F-2359A12A0B86}"/>
              </a:ext>
            </a:extLst>
          </p:cNvPr>
          <p:cNvSpPr/>
          <p:nvPr/>
        </p:nvSpPr>
        <p:spPr>
          <a:xfrm>
            <a:off x="6693525" y="251785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1B17574-878D-D257-4A83-6A55ED95D1CC}"/>
              </a:ext>
            </a:extLst>
          </p:cNvPr>
          <p:cNvSpPr/>
          <p:nvPr/>
        </p:nvSpPr>
        <p:spPr>
          <a:xfrm>
            <a:off x="6795138" y="251785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6FF67C25-65D5-0B51-C84F-C466FA6E952F}"/>
              </a:ext>
            </a:extLst>
          </p:cNvPr>
          <p:cNvSpPr/>
          <p:nvPr/>
        </p:nvSpPr>
        <p:spPr>
          <a:xfrm>
            <a:off x="6591913" y="2416311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30C35A93-9D56-1FFA-37ED-2DAE0B66E217}"/>
              </a:ext>
            </a:extLst>
          </p:cNvPr>
          <p:cNvSpPr/>
          <p:nvPr/>
        </p:nvSpPr>
        <p:spPr>
          <a:xfrm>
            <a:off x="6795021" y="2416311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62DB1D0A-F9E9-862B-58A7-69CE4A8687CB}"/>
              </a:ext>
            </a:extLst>
          </p:cNvPr>
          <p:cNvSpPr/>
          <p:nvPr/>
        </p:nvSpPr>
        <p:spPr>
          <a:xfrm>
            <a:off x="6591796" y="231476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8A1BB24C-549C-4B8B-F634-188B41B390C7}"/>
              </a:ext>
            </a:extLst>
          </p:cNvPr>
          <p:cNvSpPr/>
          <p:nvPr/>
        </p:nvSpPr>
        <p:spPr>
          <a:xfrm>
            <a:off x="6795021" y="231476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9D8D1EDA-046C-9A8C-3F35-93852B25BB5B}"/>
              </a:ext>
            </a:extLst>
          </p:cNvPr>
          <p:cNvSpPr/>
          <p:nvPr/>
        </p:nvSpPr>
        <p:spPr>
          <a:xfrm>
            <a:off x="5981776" y="25220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54FFA4C7-AA64-53D4-FF32-27ACAD2271EE}"/>
              </a:ext>
            </a:extLst>
          </p:cNvPr>
          <p:cNvSpPr/>
          <p:nvPr/>
        </p:nvSpPr>
        <p:spPr>
          <a:xfrm>
            <a:off x="6083271" y="25220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594A5D89-B67D-AD0F-EED9-D7432D966DD7}"/>
              </a:ext>
            </a:extLst>
          </p:cNvPr>
          <p:cNvSpPr/>
          <p:nvPr/>
        </p:nvSpPr>
        <p:spPr>
          <a:xfrm>
            <a:off x="6184884" y="25220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EDF886F6-1731-92E3-D241-09587353039C}"/>
              </a:ext>
            </a:extLst>
          </p:cNvPr>
          <p:cNvSpPr/>
          <p:nvPr/>
        </p:nvSpPr>
        <p:spPr>
          <a:xfrm>
            <a:off x="5982877" y="333234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01821929-718C-8365-455A-E89BF94C5C59}"/>
              </a:ext>
            </a:extLst>
          </p:cNvPr>
          <p:cNvSpPr/>
          <p:nvPr/>
        </p:nvSpPr>
        <p:spPr>
          <a:xfrm>
            <a:off x="6185985" y="333234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6DC6DBD2-AECF-0730-04BF-77ECE53EA037}"/>
              </a:ext>
            </a:extLst>
          </p:cNvPr>
          <p:cNvSpPr/>
          <p:nvPr/>
        </p:nvSpPr>
        <p:spPr>
          <a:xfrm>
            <a:off x="5982760" y="323080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B18A75FF-959A-B6A8-D8EA-1B27CDF9B015}"/>
              </a:ext>
            </a:extLst>
          </p:cNvPr>
          <p:cNvSpPr/>
          <p:nvPr/>
        </p:nvSpPr>
        <p:spPr>
          <a:xfrm>
            <a:off x="6185985" y="323080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DA2CB5D3-847D-28B3-5CC8-A8988567606C}"/>
              </a:ext>
            </a:extLst>
          </p:cNvPr>
          <p:cNvSpPr/>
          <p:nvPr/>
        </p:nvSpPr>
        <p:spPr>
          <a:xfrm>
            <a:off x="5982877" y="404260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Rectangle 533">
            <a:extLst>
              <a:ext uri="{FF2B5EF4-FFF2-40B4-BE49-F238E27FC236}">
                <a16:creationId xmlns:a16="http://schemas.microsoft.com/office/drawing/2014/main" id="{46280654-027D-54C1-94A0-77512C46B0A6}"/>
              </a:ext>
            </a:extLst>
          </p:cNvPr>
          <p:cNvSpPr/>
          <p:nvPr/>
        </p:nvSpPr>
        <p:spPr>
          <a:xfrm>
            <a:off x="6084372" y="404260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C90CCEAA-C737-46C2-89E4-8B8CC69506AC}"/>
              </a:ext>
            </a:extLst>
          </p:cNvPr>
          <p:cNvSpPr/>
          <p:nvPr/>
        </p:nvSpPr>
        <p:spPr>
          <a:xfrm>
            <a:off x="6185985" y="404260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id="{4FB42EE1-B823-E7D9-587E-E0726B6D8CDF}"/>
              </a:ext>
            </a:extLst>
          </p:cNvPr>
          <p:cNvSpPr/>
          <p:nvPr/>
        </p:nvSpPr>
        <p:spPr>
          <a:xfrm>
            <a:off x="5982760" y="394106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66119C30-2FC3-ADB6-1D02-4A80500A6624}"/>
              </a:ext>
            </a:extLst>
          </p:cNvPr>
          <p:cNvSpPr/>
          <p:nvPr/>
        </p:nvSpPr>
        <p:spPr>
          <a:xfrm>
            <a:off x="6185868" y="394106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EADD871E-0A3A-D1FE-D303-2FE7F2442FF3}"/>
              </a:ext>
            </a:extLst>
          </p:cNvPr>
          <p:cNvSpPr/>
          <p:nvPr/>
        </p:nvSpPr>
        <p:spPr>
          <a:xfrm>
            <a:off x="5982643" y="383952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id="{45E46D77-593B-C762-AA6B-EA36F3BEDE3D}"/>
              </a:ext>
            </a:extLst>
          </p:cNvPr>
          <p:cNvSpPr/>
          <p:nvPr/>
        </p:nvSpPr>
        <p:spPr>
          <a:xfrm>
            <a:off x="6185868" y="383952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58664F15-FA65-864E-665B-1331B114E424}"/>
              </a:ext>
            </a:extLst>
          </p:cNvPr>
          <p:cNvGrpSpPr/>
          <p:nvPr/>
        </p:nvGrpSpPr>
        <p:grpSpPr>
          <a:xfrm>
            <a:off x="6287367" y="3839525"/>
            <a:ext cx="304954" cy="305166"/>
            <a:chOff x="3808947" y="2609924"/>
            <a:chExt cx="2744252" cy="2733530"/>
          </a:xfrm>
        </p:grpSpPr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9484610A-872B-48AB-0164-8A37CE10EC10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6E1306A2-AD7C-E221-1D70-AB8DCB4E9523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03F59ED2-A03D-D84D-C20A-55974F2FAE60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2ECE7E8E-5DD4-6E34-0D96-4E159BB46F3D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F90667FA-7A63-322D-BA2A-85108652DD36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DEEAF173-0794-0C12-322F-4284302BB4C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64CABDA8-26AB-9ACA-59C8-49B266E8F72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B3780167-C011-9F14-AA3E-55F24517FF7E}"/>
              </a:ext>
            </a:extLst>
          </p:cNvPr>
          <p:cNvGrpSpPr/>
          <p:nvPr/>
        </p:nvGrpSpPr>
        <p:grpSpPr>
          <a:xfrm>
            <a:off x="6592089" y="3839525"/>
            <a:ext cx="304954" cy="305166"/>
            <a:chOff x="3808947" y="2609924"/>
            <a:chExt cx="2744252" cy="2733530"/>
          </a:xfrm>
        </p:grpSpPr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63375999-8125-6090-0592-5C0C63031A85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F6AE3A15-7A40-2FC8-BFDF-5A51D5A3727D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E60A570E-61EF-DB2A-907F-F9EEED62776E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00830179-EBC7-09FC-DA9F-37D207DABA72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9607D254-E931-822D-59C2-F644DC730381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3F72A11A-6467-92A5-4545-5497947618F1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575FA2EB-A893-9DBB-93F1-3DC156C85E12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AF0024A8-EDF8-B941-0AA0-653F615631CE}"/>
              </a:ext>
            </a:extLst>
          </p:cNvPr>
          <p:cNvGrpSpPr/>
          <p:nvPr/>
        </p:nvGrpSpPr>
        <p:grpSpPr>
          <a:xfrm>
            <a:off x="6591972" y="3534089"/>
            <a:ext cx="304954" cy="305166"/>
            <a:chOff x="3808947" y="2609924"/>
            <a:chExt cx="2744252" cy="2733530"/>
          </a:xfrm>
        </p:grpSpPr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3162105F-C9A2-117F-A70F-378237A1066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26DEB62D-8D3F-5CA1-A060-FD7196960BD5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4E2C9B17-EA5E-1A39-08CF-F4FAEAE83C66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4BCF5E1D-A0EA-9951-2C33-04EEC75A2BFC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6B7CD3AE-EB1B-0DC9-1924-D837FB7ECB3E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60684473-EE42-A783-6862-7F1925357DEB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4BEE2E63-7180-9A1D-16C6-CA6B4643CA53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7AE64C28-25A7-D17B-C110-35666A00C5D1}"/>
              </a:ext>
            </a:extLst>
          </p:cNvPr>
          <p:cNvGrpSpPr/>
          <p:nvPr/>
        </p:nvGrpSpPr>
        <p:grpSpPr>
          <a:xfrm>
            <a:off x="6591855" y="3228519"/>
            <a:ext cx="304954" cy="305166"/>
            <a:chOff x="3808947" y="2609924"/>
            <a:chExt cx="2744252" cy="2733530"/>
          </a:xfrm>
        </p:grpSpPr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676FF1F1-6019-FC6A-700E-12A6393129CC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70CD5BBC-B92D-548C-B18E-C97B5DEFD342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57BEC98D-55DD-EBEA-8CF9-785B3BFDDFE2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ACC1AE12-F887-73E4-F05A-474ECF4322A2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8D806DA8-B979-AF96-D5BC-443E6A485830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CC8D0376-A80D-4691-C497-0B9D02B8FA3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BB157C62-5B4C-727D-42AB-BFAD5CE5F867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A713E9E-B8FB-BCB9-B3A4-F0463BB493E6}"/>
              </a:ext>
            </a:extLst>
          </p:cNvPr>
          <p:cNvSpPr/>
          <p:nvPr/>
        </p:nvSpPr>
        <p:spPr>
          <a:xfrm>
            <a:off x="5981776" y="34343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88AF7515-3A5E-2F4D-3327-11FF1A0DE5BA}"/>
              </a:ext>
            </a:extLst>
          </p:cNvPr>
          <p:cNvSpPr/>
          <p:nvPr/>
        </p:nvSpPr>
        <p:spPr>
          <a:xfrm>
            <a:off x="6083271" y="34343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B3607F54-9CB2-4D50-FCBF-F56D80FAC11D}"/>
              </a:ext>
            </a:extLst>
          </p:cNvPr>
          <p:cNvSpPr/>
          <p:nvPr/>
        </p:nvSpPr>
        <p:spPr>
          <a:xfrm>
            <a:off x="6184884" y="34343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4809A15E-EBA8-FF92-9832-D520D503B52D}"/>
              </a:ext>
            </a:extLst>
          </p:cNvPr>
          <p:cNvSpPr/>
          <p:nvPr/>
        </p:nvSpPr>
        <p:spPr>
          <a:xfrm>
            <a:off x="5982183" y="36423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9BEBF70F-4616-BBB1-A8C6-857C12E78690}"/>
              </a:ext>
            </a:extLst>
          </p:cNvPr>
          <p:cNvSpPr/>
          <p:nvPr/>
        </p:nvSpPr>
        <p:spPr>
          <a:xfrm>
            <a:off x="6185291" y="36423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8808095D-077F-E151-C74D-90F284FF44A8}"/>
              </a:ext>
            </a:extLst>
          </p:cNvPr>
          <p:cNvSpPr/>
          <p:nvPr/>
        </p:nvSpPr>
        <p:spPr>
          <a:xfrm>
            <a:off x="5982066" y="354078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8EA4955E-63F7-4D0F-E951-5B28C2148C9E}"/>
              </a:ext>
            </a:extLst>
          </p:cNvPr>
          <p:cNvSpPr/>
          <p:nvPr/>
        </p:nvSpPr>
        <p:spPr>
          <a:xfrm>
            <a:off x="6185291" y="354078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8366CCC9-4850-AABC-83AD-94D98A806B0F}"/>
              </a:ext>
            </a:extLst>
          </p:cNvPr>
          <p:cNvSpPr/>
          <p:nvPr/>
        </p:nvSpPr>
        <p:spPr>
          <a:xfrm>
            <a:off x="5981082" y="374431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180D1576-0CBB-2A10-C7D3-7C6CF25E020D}"/>
              </a:ext>
            </a:extLst>
          </p:cNvPr>
          <p:cNvSpPr/>
          <p:nvPr/>
        </p:nvSpPr>
        <p:spPr>
          <a:xfrm>
            <a:off x="6082577" y="374431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AE96C283-9D0C-9FBC-FB49-2511330F06B8}"/>
              </a:ext>
            </a:extLst>
          </p:cNvPr>
          <p:cNvSpPr/>
          <p:nvPr/>
        </p:nvSpPr>
        <p:spPr>
          <a:xfrm>
            <a:off x="6184190" y="374431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ectangle 540">
            <a:extLst>
              <a:ext uri="{FF2B5EF4-FFF2-40B4-BE49-F238E27FC236}">
                <a16:creationId xmlns:a16="http://schemas.microsoft.com/office/drawing/2014/main" id="{C681A817-7939-BACE-9620-B886B5EB4D0F}"/>
              </a:ext>
            </a:extLst>
          </p:cNvPr>
          <p:cNvSpPr/>
          <p:nvPr/>
        </p:nvSpPr>
        <p:spPr>
          <a:xfrm>
            <a:off x="5982467" y="4245560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C6ACE321-7446-5674-2B89-82040C38B49A}"/>
              </a:ext>
            </a:extLst>
          </p:cNvPr>
          <p:cNvSpPr/>
          <p:nvPr/>
        </p:nvSpPr>
        <p:spPr>
          <a:xfrm>
            <a:off x="6185575" y="4245560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Rectangle 542">
            <a:extLst>
              <a:ext uri="{FF2B5EF4-FFF2-40B4-BE49-F238E27FC236}">
                <a16:creationId xmlns:a16="http://schemas.microsoft.com/office/drawing/2014/main" id="{9A766798-1084-EE82-E730-6081E6F3C5BE}"/>
              </a:ext>
            </a:extLst>
          </p:cNvPr>
          <p:cNvSpPr/>
          <p:nvPr/>
        </p:nvSpPr>
        <p:spPr>
          <a:xfrm>
            <a:off x="5982350" y="414401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Rectangle 543">
            <a:extLst>
              <a:ext uri="{FF2B5EF4-FFF2-40B4-BE49-F238E27FC236}">
                <a16:creationId xmlns:a16="http://schemas.microsoft.com/office/drawing/2014/main" id="{000D90AC-3507-DFD5-A88D-0E40BB5D62E5}"/>
              </a:ext>
            </a:extLst>
          </p:cNvPr>
          <p:cNvSpPr/>
          <p:nvPr/>
        </p:nvSpPr>
        <p:spPr>
          <a:xfrm>
            <a:off x="6185575" y="414401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Rectangle 587">
            <a:extLst>
              <a:ext uri="{FF2B5EF4-FFF2-40B4-BE49-F238E27FC236}">
                <a16:creationId xmlns:a16="http://schemas.microsoft.com/office/drawing/2014/main" id="{DFB274E6-E1A1-7F72-03F7-DAFA89BF4B69}"/>
              </a:ext>
            </a:extLst>
          </p:cNvPr>
          <p:cNvSpPr/>
          <p:nvPr/>
        </p:nvSpPr>
        <p:spPr>
          <a:xfrm>
            <a:off x="5982467" y="4955820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50A3984C-35F0-8B30-67F2-BE37CF28C513}"/>
              </a:ext>
            </a:extLst>
          </p:cNvPr>
          <p:cNvSpPr/>
          <p:nvPr/>
        </p:nvSpPr>
        <p:spPr>
          <a:xfrm>
            <a:off x="6083962" y="4955820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Rectangle 589">
            <a:extLst>
              <a:ext uri="{FF2B5EF4-FFF2-40B4-BE49-F238E27FC236}">
                <a16:creationId xmlns:a16="http://schemas.microsoft.com/office/drawing/2014/main" id="{DEB8FF84-426C-6064-E69D-75838D5E3F48}"/>
              </a:ext>
            </a:extLst>
          </p:cNvPr>
          <p:cNvSpPr/>
          <p:nvPr/>
        </p:nvSpPr>
        <p:spPr>
          <a:xfrm>
            <a:off x="6185575" y="4955820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id="{E2CD74FC-414C-687C-145E-C2119977514C}"/>
              </a:ext>
            </a:extLst>
          </p:cNvPr>
          <p:cNvSpPr/>
          <p:nvPr/>
        </p:nvSpPr>
        <p:spPr>
          <a:xfrm>
            <a:off x="5982350" y="4854278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id="{D71E6388-FEF8-8958-28DC-2EB186E4160A}"/>
              </a:ext>
            </a:extLst>
          </p:cNvPr>
          <p:cNvSpPr/>
          <p:nvPr/>
        </p:nvSpPr>
        <p:spPr>
          <a:xfrm>
            <a:off x="6185458" y="4854278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id="{AB1D2BC0-002A-2FB2-C83F-972587B96A5A}"/>
              </a:ext>
            </a:extLst>
          </p:cNvPr>
          <p:cNvSpPr/>
          <p:nvPr/>
        </p:nvSpPr>
        <p:spPr>
          <a:xfrm>
            <a:off x="5982233" y="4752736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Rectangle 593">
            <a:extLst>
              <a:ext uri="{FF2B5EF4-FFF2-40B4-BE49-F238E27FC236}">
                <a16:creationId xmlns:a16="http://schemas.microsoft.com/office/drawing/2014/main" id="{7795F638-49B7-E305-0C81-811D2B6EE389}"/>
              </a:ext>
            </a:extLst>
          </p:cNvPr>
          <p:cNvSpPr/>
          <p:nvPr/>
        </p:nvSpPr>
        <p:spPr>
          <a:xfrm>
            <a:off x="6185458" y="4752736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ACD9564C-F46F-B4BA-B9BC-1070F057DCD6}"/>
              </a:ext>
            </a:extLst>
          </p:cNvPr>
          <p:cNvGrpSpPr/>
          <p:nvPr/>
        </p:nvGrpSpPr>
        <p:grpSpPr>
          <a:xfrm>
            <a:off x="6286957" y="4752736"/>
            <a:ext cx="304954" cy="305166"/>
            <a:chOff x="3808947" y="2609924"/>
            <a:chExt cx="2744252" cy="2733530"/>
          </a:xfrm>
        </p:grpSpPr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CF125412-E3E3-3BD5-1FA2-7B363042484B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4AA56AB3-E661-EBC5-FF54-84A9CCDBA6D7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FBEBD391-2EC6-7D42-6DF9-60636075A63C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7E5F0DE2-8F20-2CFD-38D0-A7DC825A65BA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97753AAB-7BE8-979D-1196-78E4DEEE1652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F9CDB9DD-213B-86DA-7D91-C37159B46F69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BD6D18B5-BEE8-6517-FBF5-4752019EE260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5E0BB32A-A103-C0C7-C98B-E5925DE56E84}"/>
              </a:ext>
            </a:extLst>
          </p:cNvPr>
          <p:cNvGrpSpPr/>
          <p:nvPr/>
        </p:nvGrpSpPr>
        <p:grpSpPr>
          <a:xfrm>
            <a:off x="6591679" y="4752736"/>
            <a:ext cx="304954" cy="305166"/>
            <a:chOff x="3808947" y="2609924"/>
            <a:chExt cx="2744252" cy="2733530"/>
          </a:xfrm>
        </p:grpSpPr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41B83F0D-1D39-A030-80B2-0BC0A96386F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06DBC65D-980A-C416-985B-871D3FAAEBE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1460E28F-A3B1-66C7-6164-03916CB391C2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0A0C32B4-A148-7F33-BF6E-49A8E2DE201D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477EA323-82AC-B19E-161D-2204FB042967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B4C3F77F-4472-1AC7-0B0D-C3ACDCC17446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A4482A07-DA59-FD64-7A92-15FEAF9B147B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0DB704D0-0AA9-8FE0-F504-6C33ECEB2BBD}"/>
              </a:ext>
            </a:extLst>
          </p:cNvPr>
          <p:cNvGrpSpPr/>
          <p:nvPr/>
        </p:nvGrpSpPr>
        <p:grpSpPr>
          <a:xfrm>
            <a:off x="6591562" y="4447300"/>
            <a:ext cx="304954" cy="305166"/>
            <a:chOff x="3808947" y="2609924"/>
            <a:chExt cx="2744252" cy="2733530"/>
          </a:xfrm>
        </p:grpSpPr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9C06F35D-23DE-EDE5-974B-5CE764F67875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1C5A8D74-88EA-D698-C455-72CD0144C03E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7DD1FCEC-2635-0D5C-6772-C39EDE98197A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9960FCE6-B8B2-F863-CC5F-445B14CA168F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4996866E-FF4B-F047-C4F7-40ED0E082C37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362961CB-93EB-61E3-FC47-02C9F3C474E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FDABB7B4-2BE0-2089-4C7E-8C3C1B5AB9B5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Group 548">
            <a:extLst>
              <a:ext uri="{FF2B5EF4-FFF2-40B4-BE49-F238E27FC236}">
                <a16:creationId xmlns:a16="http://schemas.microsoft.com/office/drawing/2014/main" id="{F0E00892-3CFF-6FC2-E933-649150C866BD}"/>
              </a:ext>
            </a:extLst>
          </p:cNvPr>
          <p:cNvGrpSpPr/>
          <p:nvPr/>
        </p:nvGrpSpPr>
        <p:grpSpPr>
          <a:xfrm>
            <a:off x="6591445" y="4141730"/>
            <a:ext cx="304954" cy="305166"/>
            <a:chOff x="3808947" y="2609924"/>
            <a:chExt cx="2744252" cy="2733530"/>
          </a:xfrm>
        </p:grpSpPr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5C60750A-896C-48C8-C4D6-DB188C01896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ED376CCA-3BFE-F29B-794B-B20E60CD7898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DA0FF85F-2A6F-643F-B4B9-65C59E7D0E3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1E070571-4993-8D52-F7B8-FF751C374353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F0B195E6-0DA4-C9C5-3CF6-DE6C9F826EF3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F5A7EF7C-7B13-36FC-C0C8-939E963C774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7FBC061E-FC18-3162-7F5E-8596A21DFFC9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0" name="Rectangle 549">
            <a:extLst>
              <a:ext uri="{FF2B5EF4-FFF2-40B4-BE49-F238E27FC236}">
                <a16:creationId xmlns:a16="http://schemas.microsoft.com/office/drawing/2014/main" id="{B6E11058-0B42-73B1-2EF9-90C0B60F6E55}"/>
              </a:ext>
            </a:extLst>
          </p:cNvPr>
          <p:cNvSpPr/>
          <p:nvPr/>
        </p:nvSpPr>
        <p:spPr>
          <a:xfrm>
            <a:off x="5981366" y="434754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id="{9DBFAE41-56A3-DCA9-FF02-E64B89D2B370}"/>
              </a:ext>
            </a:extLst>
          </p:cNvPr>
          <p:cNvSpPr/>
          <p:nvPr/>
        </p:nvSpPr>
        <p:spPr>
          <a:xfrm>
            <a:off x="6082861" y="434754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214EE74A-C568-98B7-F0BD-B21B7A264804}"/>
              </a:ext>
            </a:extLst>
          </p:cNvPr>
          <p:cNvSpPr/>
          <p:nvPr/>
        </p:nvSpPr>
        <p:spPr>
          <a:xfrm>
            <a:off x="6184474" y="434754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E2FC192F-344F-3284-841E-F4F94F051DEA}"/>
              </a:ext>
            </a:extLst>
          </p:cNvPr>
          <p:cNvSpPr/>
          <p:nvPr/>
        </p:nvSpPr>
        <p:spPr>
          <a:xfrm>
            <a:off x="5981773" y="45555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CD694822-D270-E30E-8572-3356F60E675F}"/>
              </a:ext>
            </a:extLst>
          </p:cNvPr>
          <p:cNvSpPr/>
          <p:nvPr/>
        </p:nvSpPr>
        <p:spPr>
          <a:xfrm>
            <a:off x="6184881" y="45555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905908B4-0A2B-1CB3-9EDB-5983606FDAC2}"/>
              </a:ext>
            </a:extLst>
          </p:cNvPr>
          <p:cNvSpPr/>
          <p:nvPr/>
        </p:nvSpPr>
        <p:spPr>
          <a:xfrm>
            <a:off x="5981656" y="44539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4BFA6E8A-E993-06DA-9CD7-226D97B84B5D}"/>
              </a:ext>
            </a:extLst>
          </p:cNvPr>
          <p:cNvSpPr/>
          <p:nvPr/>
        </p:nvSpPr>
        <p:spPr>
          <a:xfrm>
            <a:off x="6184881" y="44539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271255DC-A714-57FD-58D7-E1F6AB625668}"/>
              </a:ext>
            </a:extLst>
          </p:cNvPr>
          <p:cNvSpPr/>
          <p:nvPr/>
        </p:nvSpPr>
        <p:spPr>
          <a:xfrm>
            <a:off x="5980672" y="465752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CC4915FA-8436-C1AA-529F-4126424B2FED}"/>
              </a:ext>
            </a:extLst>
          </p:cNvPr>
          <p:cNvSpPr/>
          <p:nvPr/>
        </p:nvSpPr>
        <p:spPr>
          <a:xfrm>
            <a:off x="6082167" y="465752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EBCCD63E-7EB4-0C9D-3D23-615736FE519C}"/>
              </a:ext>
            </a:extLst>
          </p:cNvPr>
          <p:cNvSpPr/>
          <p:nvPr/>
        </p:nvSpPr>
        <p:spPr>
          <a:xfrm>
            <a:off x="6183780" y="465752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id="{A017A09B-3C75-F806-5388-E0EF99ACC4AD}"/>
              </a:ext>
            </a:extLst>
          </p:cNvPr>
          <p:cNvSpPr/>
          <p:nvPr/>
        </p:nvSpPr>
        <p:spPr>
          <a:xfrm flipH="1">
            <a:off x="8623034" y="2418532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2C641020-33F3-ADE0-B581-C6167E7F864E}"/>
              </a:ext>
            </a:extLst>
          </p:cNvPr>
          <p:cNvSpPr/>
          <p:nvPr/>
        </p:nvSpPr>
        <p:spPr>
          <a:xfrm flipH="1">
            <a:off x="8419926" y="2418532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Rectangle 597">
            <a:extLst>
              <a:ext uri="{FF2B5EF4-FFF2-40B4-BE49-F238E27FC236}">
                <a16:creationId xmlns:a16="http://schemas.microsoft.com/office/drawing/2014/main" id="{CEE1A599-6EBC-6897-E978-B8DCB0184149}"/>
              </a:ext>
            </a:extLst>
          </p:cNvPr>
          <p:cNvSpPr/>
          <p:nvPr/>
        </p:nvSpPr>
        <p:spPr>
          <a:xfrm flipH="1">
            <a:off x="8623151" y="231698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24A5A9A6-6708-08ED-C77B-49E39291E29A}"/>
              </a:ext>
            </a:extLst>
          </p:cNvPr>
          <p:cNvSpPr/>
          <p:nvPr/>
        </p:nvSpPr>
        <p:spPr>
          <a:xfrm flipH="1">
            <a:off x="8419926" y="231698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0" name="Group 599">
            <a:extLst>
              <a:ext uri="{FF2B5EF4-FFF2-40B4-BE49-F238E27FC236}">
                <a16:creationId xmlns:a16="http://schemas.microsoft.com/office/drawing/2014/main" id="{F1343B89-A14F-C8EF-83B9-6ED01FC0E7C9}"/>
              </a:ext>
            </a:extLst>
          </p:cNvPr>
          <p:cNvGrpSpPr/>
          <p:nvPr/>
        </p:nvGrpSpPr>
        <p:grpSpPr>
          <a:xfrm flipH="1">
            <a:off x="8419926" y="2925708"/>
            <a:ext cx="304954" cy="305166"/>
            <a:chOff x="3808947" y="2609924"/>
            <a:chExt cx="2744252" cy="2733530"/>
          </a:xfrm>
        </p:grpSpPr>
        <p:sp>
          <p:nvSpPr>
            <p:cNvPr id="808" name="Rectangle 807">
              <a:extLst>
                <a:ext uri="{FF2B5EF4-FFF2-40B4-BE49-F238E27FC236}">
                  <a16:creationId xmlns:a16="http://schemas.microsoft.com/office/drawing/2014/main" id="{5E0F90F0-118D-734D-DA35-0F696558B2D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>
              <a:extLst>
                <a:ext uri="{FF2B5EF4-FFF2-40B4-BE49-F238E27FC236}">
                  <a16:creationId xmlns:a16="http://schemas.microsoft.com/office/drawing/2014/main" id="{795C7BBA-EA49-F459-2C72-96C889937854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E1CB5C20-AAF7-53BA-6788-3E750415717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>
              <a:extLst>
                <a:ext uri="{FF2B5EF4-FFF2-40B4-BE49-F238E27FC236}">
                  <a16:creationId xmlns:a16="http://schemas.microsoft.com/office/drawing/2014/main" id="{BDEEC35C-7F0F-7567-A369-8DB877C46892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 811">
              <a:extLst>
                <a:ext uri="{FF2B5EF4-FFF2-40B4-BE49-F238E27FC236}">
                  <a16:creationId xmlns:a16="http://schemas.microsoft.com/office/drawing/2014/main" id="{4E9B5477-02E0-167D-4C84-871FB870C9C2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812">
              <a:extLst>
                <a:ext uri="{FF2B5EF4-FFF2-40B4-BE49-F238E27FC236}">
                  <a16:creationId xmlns:a16="http://schemas.microsoft.com/office/drawing/2014/main" id="{0063E378-BECA-EB67-3A2E-71BB1F912A20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>
              <a:extLst>
                <a:ext uri="{FF2B5EF4-FFF2-40B4-BE49-F238E27FC236}">
                  <a16:creationId xmlns:a16="http://schemas.microsoft.com/office/drawing/2014/main" id="{85CE4F0D-7293-059D-8096-D26D2912158F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1" name="Rectangle 600">
            <a:extLst>
              <a:ext uri="{FF2B5EF4-FFF2-40B4-BE49-F238E27FC236}">
                <a16:creationId xmlns:a16="http://schemas.microsoft.com/office/drawing/2014/main" id="{D18FF399-643A-D324-991E-F4EA4ECC0558}"/>
              </a:ext>
            </a:extLst>
          </p:cNvPr>
          <p:cNvSpPr/>
          <p:nvPr/>
        </p:nvSpPr>
        <p:spPr>
          <a:xfrm flipH="1">
            <a:off x="8624076" y="282362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EB3632A9-5BAC-1CD9-A25F-C288C25C46EB}"/>
              </a:ext>
            </a:extLst>
          </p:cNvPr>
          <p:cNvSpPr/>
          <p:nvPr/>
        </p:nvSpPr>
        <p:spPr>
          <a:xfrm flipH="1">
            <a:off x="8522581" y="282362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A2C4DC11-0B8E-A5C8-6DD3-E64A3ADFBA71}"/>
              </a:ext>
            </a:extLst>
          </p:cNvPr>
          <p:cNvSpPr/>
          <p:nvPr/>
        </p:nvSpPr>
        <p:spPr>
          <a:xfrm flipH="1">
            <a:off x="8420968" y="282362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D8F6DB5F-EDEF-89CA-E0F9-CBA42D9C4AE7}"/>
              </a:ext>
            </a:extLst>
          </p:cNvPr>
          <p:cNvSpPr/>
          <p:nvPr/>
        </p:nvSpPr>
        <p:spPr>
          <a:xfrm flipH="1">
            <a:off x="8622976" y="272369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id="{F37A8217-C36B-972D-57E1-EF56C0817A03}"/>
              </a:ext>
            </a:extLst>
          </p:cNvPr>
          <p:cNvSpPr/>
          <p:nvPr/>
        </p:nvSpPr>
        <p:spPr>
          <a:xfrm flipH="1">
            <a:off x="8419868" y="272369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Rectangle 605">
            <a:extLst>
              <a:ext uri="{FF2B5EF4-FFF2-40B4-BE49-F238E27FC236}">
                <a16:creationId xmlns:a16="http://schemas.microsoft.com/office/drawing/2014/main" id="{269E83D4-B95C-49D5-7705-F24044D87849}"/>
              </a:ext>
            </a:extLst>
          </p:cNvPr>
          <p:cNvSpPr/>
          <p:nvPr/>
        </p:nvSpPr>
        <p:spPr>
          <a:xfrm flipH="1">
            <a:off x="8623093" y="262215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id="{77C4027E-4683-5F8F-3BE7-6537F5100A60}"/>
              </a:ext>
            </a:extLst>
          </p:cNvPr>
          <p:cNvSpPr/>
          <p:nvPr/>
        </p:nvSpPr>
        <p:spPr>
          <a:xfrm flipH="1">
            <a:off x="8419868" y="262215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8" name="Group 607">
            <a:extLst>
              <a:ext uri="{FF2B5EF4-FFF2-40B4-BE49-F238E27FC236}">
                <a16:creationId xmlns:a16="http://schemas.microsoft.com/office/drawing/2014/main" id="{A1DEBBBF-F633-129F-ECE9-055AFCC154D1}"/>
              </a:ext>
            </a:extLst>
          </p:cNvPr>
          <p:cNvGrpSpPr/>
          <p:nvPr/>
        </p:nvGrpSpPr>
        <p:grpSpPr>
          <a:xfrm flipH="1">
            <a:off x="8115202" y="2925708"/>
            <a:ext cx="304954" cy="305166"/>
            <a:chOff x="3808947" y="2609924"/>
            <a:chExt cx="2744252" cy="2733530"/>
          </a:xfrm>
        </p:grpSpPr>
        <p:sp>
          <p:nvSpPr>
            <p:cNvPr id="801" name="Rectangle 800">
              <a:extLst>
                <a:ext uri="{FF2B5EF4-FFF2-40B4-BE49-F238E27FC236}">
                  <a16:creationId xmlns:a16="http://schemas.microsoft.com/office/drawing/2014/main" id="{66BD6113-E4EC-ADAC-D7E2-AC6B7FE780EF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>
              <a:extLst>
                <a:ext uri="{FF2B5EF4-FFF2-40B4-BE49-F238E27FC236}">
                  <a16:creationId xmlns:a16="http://schemas.microsoft.com/office/drawing/2014/main" id="{A2AD375D-1705-E449-A87B-B2DE0D27D3EA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>
              <a:extLst>
                <a:ext uri="{FF2B5EF4-FFF2-40B4-BE49-F238E27FC236}">
                  <a16:creationId xmlns:a16="http://schemas.microsoft.com/office/drawing/2014/main" id="{69A21FCF-87C2-BA1C-9401-2CD14A7C773E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>
              <a:extLst>
                <a:ext uri="{FF2B5EF4-FFF2-40B4-BE49-F238E27FC236}">
                  <a16:creationId xmlns:a16="http://schemas.microsoft.com/office/drawing/2014/main" id="{A6E967D6-1AE5-1536-F5CF-3F7E1FC483EF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>
              <a:extLst>
                <a:ext uri="{FF2B5EF4-FFF2-40B4-BE49-F238E27FC236}">
                  <a16:creationId xmlns:a16="http://schemas.microsoft.com/office/drawing/2014/main" id="{B0A43B90-5141-4358-DCB5-E3E21AB60D1A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>
              <a:extLst>
                <a:ext uri="{FF2B5EF4-FFF2-40B4-BE49-F238E27FC236}">
                  <a16:creationId xmlns:a16="http://schemas.microsoft.com/office/drawing/2014/main" id="{A2B09A1B-CBC6-3FA0-EF0D-050BD2096ADC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>
              <a:extLst>
                <a:ext uri="{FF2B5EF4-FFF2-40B4-BE49-F238E27FC236}">
                  <a16:creationId xmlns:a16="http://schemas.microsoft.com/office/drawing/2014/main" id="{3D94F9B0-365C-5081-30BB-5FEAB1C0126A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9" name="Group 608">
            <a:extLst>
              <a:ext uri="{FF2B5EF4-FFF2-40B4-BE49-F238E27FC236}">
                <a16:creationId xmlns:a16="http://schemas.microsoft.com/office/drawing/2014/main" id="{655B8FEC-ED8F-44C2-C663-E5DEA741A6F0}"/>
              </a:ext>
            </a:extLst>
          </p:cNvPr>
          <p:cNvGrpSpPr/>
          <p:nvPr/>
        </p:nvGrpSpPr>
        <p:grpSpPr>
          <a:xfrm flipH="1">
            <a:off x="7810480" y="2925708"/>
            <a:ext cx="304954" cy="305166"/>
            <a:chOff x="3808947" y="2609924"/>
            <a:chExt cx="2744252" cy="2733530"/>
          </a:xfrm>
        </p:grpSpPr>
        <p:sp>
          <p:nvSpPr>
            <p:cNvPr id="794" name="Rectangle 793">
              <a:extLst>
                <a:ext uri="{FF2B5EF4-FFF2-40B4-BE49-F238E27FC236}">
                  <a16:creationId xmlns:a16="http://schemas.microsoft.com/office/drawing/2014/main" id="{B5CB1F97-9ED2-E3CF-E9C6-0F0C294039A4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4947E6BC-4288-FF39-5969-3D2E2C07FB8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>
              <a:extLst>
                <a:ext uri="{FF2B5EF4-FFF2-40B4-BE49-F238E27FC236}">
                  <a16:creationId xmlns:a16="http://schemas.microsoft.com/office/drawing/2014/main" id="{11491320-ABE5-8E6A-1DE0-6A6346D51891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>
              <a:extLst>
                <a:ext uri="{FF2B5EF4-FFF2-40B4-BE49-F238E27FC236}">
                  <a16:creationId xmlns:a16="http://schemas.microsoft.com/office/drawing/2014/main" id="{F9851B85-8941-D546-3BB1-B324EA9EA6B3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>
              <a:extLst>
                <a:ext uri="{FF2B5EF4-FFF2-40B4-BE49-F238E27FC236}">
                  <a16:creationId xmlns:a16="http://schemas.microsoft.com/office/drawing/2014/main" id="{2543A5C6-0376-5720-B67C-C39B2922D20B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>
              <a:extLst>
                <a:ext uri="{FF2B5EF4-FFF2-40B4-BE49-F238E27FC236}">
                  <a16:creationId xmlns:a16="http://schemas.microsoft.com/office/drawing/2014/main" id="{741323F7-77B6-1C07-E7A3-B28A634E9145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>
              <a:extLst>
                <a:ext uri="{FF2B5EF4-FFF2-40B4-BE49-F238E27FC236}">
                  <a16:creationId xmlns:a16="http://schemas.microsoft.com/office/drawing/2014/main" id="{A2FCCE29-096A-D701-1699-2585120E0529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36F857DB-6423-F786-01E6-0253960200B8}"/>
              </a:ext>
            </a:extLst>
          </p:cNvPr>
          <p:cNvGrpSpPr/>
          <p:nvPr/>
        </p:nvGrpSpPr>
        <p:grpSpPr>
          <a:xfrm flipH="1">
            <a:off x="7810597" y="2620272"/>
            <a:ext cx="304954" cy="305166"/>
            <a:chOff x="3808947" y="2609924"/>
            <a:chExt cx="2744252" cy="2733530"/>
          </a:xfrm>
        </p:grpSpPr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7E5539FF-8250-D585-65F7-904349B7A58F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>
              <a:extLst>
                <a:ext uri="{FF2B5EF4-FFF2-40B4-BE49-F238E27FC236}">
                  <a16:creationId xmlns:a16="http://schemas.microsoft.com/office/drawing/2014/main" id="{47D17643-4E7D-FA8D-27A8-0BB6D82968D3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A8DA8A28-3076-A16B-0468-538E4F58DCB9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789">
              <a:extLst>
                <a:ext uri="{FF2B5EF4-FFF2-40B4-BE49-F238E27FC236}">
                  <a16:creationId xmlns:a16="http://schemas.microsoft.com/office/drawing/2014/main" id="{DCEFB9E7-386C-28B9-7598-7E68C35D1A43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 790">
              <a:extLst>
                <a:ext uri="{FF2B5EF4-FFF2-40B4-BE49-F238E27FC236}">
                  <a16:creationId xmlns:a16="http://schemas.microsoft.com/office/drawing/2014/main" id="{EF5B2774-2670-772F-F424-91AA550C51C3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75499B74-6FA4-B0DC-0A8F-77473533F0DF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>
              <a:extLst>
                <a:ext uri="{FF2B5EF4-FFF2-40B4-BE49-F238E27FC236}">
                  <a16:creationId xmlns:a16="http://schemas.microsoft.com/office/drawing/2014/main" id="{8DDA97B0-5836-7C71-B96E-C94C088AE38A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0856EC58-580C-F277-592E-742BA258A6D3}"/>
              </a:ext>
            </a:extLst>
          </p:cNvPr>
          <p:cNvGrpSpPr/>
          <p:nvPr/>
        </p:nvGrpSpPr>
        <p:grpSpPr>
          <a:xfrm flipH="1">
            <a:off x="7810714" y="2314702"/>
            <a:ext cx="304954" cy="305166"/>
            <a:chOff x="3808947" y="2609924"/>
            <a:chExt cx="2744252" cy="2733530"/>
          </a:xfrm>
        </p:grpSpPr>
        <p:sp>
          <p:nvSpPr>
            <p:cNvPr id="780" name="Rectangle 779">
              <a:extLst>
                <a:ext uri="{FF2B5EF4-FFF2-40B4-BE49-F238E27FC236}">
                  <a16:creationId xmlns:a16="http://schemas.microsoft.com/office/drawing/2014/main" id="{FFF82B91-52B4-7FE3-9346-31388BB948CC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E27AF4D9-F029-20A5-2E9E-282898BA3DDC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781">
              <a:extLst>
                <a:ext uri="{FF2B5EF4-FFF2-40B4-BE49-F238E27FC236}">
                  <a16:creationId xmlns:a16="http://schemas.microsoft.com/office/drawing/2014/main" id="{0685FB67-DD2F-D5CF-A858-64DDBEA0BD76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>
              <a:extLst>
                <a:ext uri="{FF2B5EF4-FFF2-40B4-BE49-F238E27FC236}">
                  <a16:creationId xmlns:a16="http://schemas.microsoft.com/office/drawing/2014/main" id="{1865A4FC-1142-D9BB-52E0-BE3E86E83AF1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>
              <a:extLst>
                <a:ext uri="{FF2B5EF4-FFF2-40B4-BE49-F238E27FC236}">
                  <a16:creationId xmlns:a16="http://schemas.microsoft.com/office/drawing/2014/main" id="{9E1D9133-195F-E585-2484-47C0AC87E0FD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>
              <a:extLst>
                <a:ext uri="{FF2B5EF4-FFF2-40B4-BE49-F238E27FC236}">
                  <a16:creationId xmlns:a16="http://schemas.microsoft.com/office/drawing/2014/main" id="{085248B3-757C-22B2-73E6-BAE2981BB415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>
              <a:extLst>
                <a:ext uri="{FF2B5EF4-FFF2-40B4-BE49-F238E27FC236}">
                  <a16:creationId xmlns:a16="http://schemas.microsoft.com/office/drawing/2014/main" id="{4ACF31E7-7892-4229-90B6-5ECBEF35B0F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2" name="Rectangle 611">
            <a:extLst>
              <a:ext uri="{FF2B5EF4-FFF2-40B4-BE49-F238E27FC236}">
                <a16:creationId xmlns:a16="http://schemas.microsoft.com/office/drawing/2014/main" id="{423D7116-0845-167A-271A-49A428070F04}"/>
              </a:ext>
            </a:extLst>
          </p:cNvPr>
          <p:cNvSpPr/>
          <p:nvPr/>
        </p:nvSpPr>
        <p:spPr>
          <a:xfrm flipH="1">
            <a:off x="8624076" y="252195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825FD515-F749-8E68-9E2E-5AEF19BCAD0F}"/>
              </a:ext>
            </a:extLst>
          </p:cNvPr>
          <p:cNvSpPr/>
          <p:nvPr/>
        </p:nvSpPr>
        <p:spPr>
          <a:xfrm flipH="1">
            <a:off x="8522581" y="252195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756E549E-A196-9A84-29F4-082C5901A289}"/>
              </a:ext>
            </a:extLst>
          </p:cNvPr>
          <p:cNvSpPr/>
          <p:nvPr/>
        </p:nvSpPr>
        <p:spPr>
          <a:xfrm flipH="1">
            <a:off x="8420968" y="252195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5DAA0E8D-D48D-1DEF-29E8-FBD64E7993A6}"/>
              </a:ext>
            </a:extLst>
          </p:cNvPr>
          <p:cNvGrpSpPr/>
          <p:nvPr/>
        </p:nvGrpSpPr>
        <p:grpSpPr>
          <a:xfrm flipH="1">
            <a:off x="7810421" y="3228452"/>
            <a:ext cx="915961" cy="916172"/>
            <a:chOff x="5981082" y="3226752"/>
            <a:chExt cx="915961" cy="914400"/>
          </a:xfrm>
        </p:grpSpPr>
        <p:sp>
          <p:nvSpPr>
            <p:cNvPr id="726" name="Rectangle 725">
              <a:extLst>
                <a:ext uri="{FF2B5EF4-FFF2-40B4-BE49-F238E27FC236}">
                  <a16:creationId xmlns:a16="http://schemas.microsoft.com/office/drawing/2014/main" id="{19553C58-287D-BFD2-7903-1D37F68BE376}"/>
                </a:ext>
              </a:extLst>
            </p:cNvPr>
            <p:cNvSpPr/>
            <p:nvPr/>
          </p:nvSpPr>
          <p:spPr>
            <a:xfrm>
              <a:off x="5982877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AD727C3F-743D-488D-160E-01DABC824267}"/>
                </a:ext>
              </a:extLst>
            </p:cNvPr>
            <p:cNvSpPr/>
            <p:nvPr/>
          </p:nvSpPr>
          <p:spPr>
            <a:xfrm>
              <a:off x="6185985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ED1784E3-0C5C-C3B4-D556-9D1D12CB1A0C}"/>
                </a:ext>
              </a:extLst>
            </p:cNvPr>
            <p:cNvSpPr/>
            <p:nvPr/>
          </p:nvSpPr>
          <p:spPr>
            <a:xfrm>
              <a:off x="5982760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18824781-8ECF-4798-212E-217B8B21A5BE}"/>
                </a:ext>
              </a:extLst>
            </p:cNvPr>
            <p:cNvSpPr/>
            <p:nvPr/>
          </p:nvSpPr>
          <p:spPr>
            <a:xfrm>
              <a:off x="6185985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0" name="Group 729">
              <a:extLst>
                <a:ext uri="{FF2B5EF4-FFF2-40B4-BE49-F238E27FC236}">
                  <a16:creationId xmlns:a16="http://schemas.microsoft.com/office/drawing/2014/main" id="{56980D6C-E09D-8236-EB43-9B2E286A8551}"/>
                </a:ext>
              </a:extLst>
            </p:cNvPr>
            <p:cNvGrpSpPr/>
            <p:nvPr/>
          </p:nvGrpSpPr>
          <p:grpSpPr>
            <a:xfrm>
              <a:off x="5982643" y="3836576"/>
              <a:ext cx="304954" cy="304576"/>
              <a:chOff x="3808947" y="2609924"/>
              <a:chExt cx="2744252" cy="2733530"/>
            </a:xfrm>
          </p:grpSpPr>
          <p:sp>
            <p:nvSpPr>
              <p:cNvPr id="773" name="Rectangle 772">
                <a:extLst>
                  <a:ext uri="{FF2B5EF4-FFF2-40B4-BE49-F238E27FC236}">
                    <a16:creationId xmlns:a16="http://schemas.microsoft.com/office/drawing/2014/main" id="{6E12ED9A-4254-5BC4-735F-10B7273AE671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Rectangle 773">
                <a:extLst>
                  <a:ext uri="{FF2B5EF4-FFF2-40B4-BE49-F238E27FC236}">
                    <a16:creationId xmlns:a16="http://schemas.microsoft.com/office/drawing/2014/main" id="{9908D798-D07F-9A05-1BD4-E317AD311954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Rectangle 774">
                <a:extLst>
                  <a:ext uri="{FF2B5EF4-FFF2-40B4-BE49-F238E27FC236}">
                    <a16:creationId xmlns:a16="http://schemas.microsoft.com/office/drawing/2014/main" id="{D9850931-49DA-91F3-CCC8-3EF104291832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Rectangle 775">
                <a:extLst>
                  <a:ext uri="{FF2B5EF4-FFF2-40B4-BE49-F238E27FC236}">
                    <a16:creationId xmlns:a16="http://schemas.microsoft.com/office/drawing/2014/main" id="{62109D3C-B206-E77A-E96F-C70C206FFB29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Rectangle 776">
                <a:extLst>
                  <a:ext uri="{FF2B5EF4-FFF2-40B4-BE49-F238E27FC236}">
                    <a16:creationId xmlns:a16="http://schemas.microsoft.com/office/drawing/2014/main" id="{494622D3-869E-5C4C-084A-5CEFD5ECF94A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Rectangle 777">
                <a:extLst>
                  <a:ext uri="{FF2B5EF4-FFF2-40B4-BE49-F238E27FC236}">
                    <a16:creationId xmlns:a16="http://schemas.microsoft.com/office/drawing/2014/main" id="{E06FB4F5-354C-7CE0-ED1B-D6F207F4F72D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Rectangle 778">
                <a:extLst>
                  <a:ext uri="{FF2B5EF4-FFF2-40B4-BE49-F238E27FC236}">
                    <a16:creationId xmlns:a16="http://schemas.microsoft.com/office/drawing/2014/main" id="{9D3D3A27-691D-6D2B-ADD7-6ED336DB3DD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1" name="Group 730">
              <a:extLst>
                <a:ext uri="{FF2B5EF4-FFF2-40B4-BE49-F238E27FC236}">
                  <a16:creationId xmlns:a16="http://schemas.microsoft.com/office/drawing/2014/main" id="{3BEF46C2-53A4-9742-9C80-FBCCF000773C}"/>
                </a:ext>
              </a:extLst>
            </p:cNvPr>
            <p:cNvGrpSpPr/>
            <p:nvPr/>
          </p:nvGrpSpPr>
          <p:grpSpPr>
            <a:xfrm>
              <a:off x="6287367" y="3836576"/>
              <a:ext cx="304954" cy="304576"/>
              <a:chOff x="3808947" y="2609924"/>
              <a:chExt cx="2744252" cy="2733530"/>
            </a:xfrm>
          </p:grpSpPr>
          <p:sp>
            <p:nvSpPr>
              <p:cNvPr id="766" name="Rectangle 765">
                <a:extLst>
                  <a:ext uri="{FF2B5EF4-FFF2-40B4-BE49-F238E27FC236}">
                    <a16:creationId xmlns:a16="http://schemas.microsoft.com/office/drawing/2014/main" id="{AB7149DE-556B-111E-288E-E0CCBBB27CFF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Rectangle 766">
                <a:extLst>
                  <a:ext uri="{FF2B5EF4-FFF2-40B4-BE49-F238E27FC236}">
                    <a16:creationId xmlns:a16="http://schemas.microsoft.com/office/drawing/2014/main" id="{EC8FE97C-AEC9-9135-31D7-4A2C433905F8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Rectangle 767">
                <a:extLst>
                  <a:ext uri="{FF2B5EF4-FFF2-40B4-BE49-F238E27FC236}">
                    <a16:creationId xmlns:a16="http://schemas.microsoft.com/office/drawing/2014/main" id="{D649E1CC-804F-8BF7-DF09-B50DE7C0D30E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Rectangle 768">
                <a:extLst>
                  <a:ext uri="{FF2B5EF4-FFF2-40B4-BE49-F238E27FC236}">
                    <a16:creationId xmlns:a16="http://schemas.microsoft.com/office/drawing/2014/main" id="{15C962D1-A405-9C40-3940-7093BDC2C4EF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Rectangle 769">
                <a:extLst>
                  <a:ext uri="{FF2B5EF4-FFF2-40B4-BE49-F238E27FC236}">
                    <a16:creationId xmlns:a16="http://schemas.microsoft.com/office/drawing/2014/main" id="{B02338E8-BC2A-390C-60F4-47D38967ACE0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Rectangle 770">
                <a:extLst>
                  <a:ext uri="{FF2B5EF4-FFF2-40B4-BE49-F238E27FC236}">
                    <a16:creationId xmlns:a16="http://schemas.microsoft.com/office/drawing/2014/main" id="{A3F02628-3B33-4006-DED1-C3086DF426E6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Rectangle 771">
                <a:extLst>
                  <a:ext uri="{FF2B5EF4-FFF2-40B4-BE49-F238E27FC236}">
                    <a16:creationId xmlns:a16="http://schemas.microsoft.com/office/drawing/2014/main" id="{768C6EEE-6D82-CA93-E33B-69B9E498920B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2" name="Group 731">
              <a:extLst>
                <a:ext uri="{FF2B5EF4-FFF2-40B4-BE49-F238E27FC236}">
                  <a16:creationId xmlns:a16="http://schemas.microsoft.com/office/drawing/2014/main" id="{CA1CEF84-7757-0C85-A46F-46A2989C9B1A}"/>
                </a:ext>
              </a:extLst>
            </p:cNvPr>
            <p:cNvGrpSpPr/>
            <p:nvPr/>
          </p:nvGrpSpPr>
          <p:grpSpPr>
            <a:xfrm>
              <a:off x="6592089" y="3836576"/>
              <a:ext cx="304954" cy="304576"/>
              <a:chOff x="3808947" y="2609924"/>
              <a:chExt cx="2744252" cy="2733530"/>
            </a:xfrm>
          </p:grpSpPr>
          <p:sp>
            <p:nvSpPr>
              <p:cNvPr id="759" name="Rectangle 758">
                <a:extLst>
                  <a:ext uri="{FF2B5EF4-FFF2-40B4-BE49-F238E27FC236}">
                    <a16:creationId xmlns:a16="http://schemas.microsoft.com/office/drawing/2014/main" id="{464B8558-BAE7-254C-4281-5FAC9F5E0A7F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Rectangle 759">
                <a:extLst>
                  <a:ext uri="{FF2B5EF4-FFF2-40B4-BE49-F238E27FC236}">
                    <a16:creationId xmlns:a16="http://schemas.microsoft.com/office/drawing/2014/main" id="{C7FBC4B5-59A2-0713-1797-2CB6CCC933AA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Rectangle 760">
                <a:extLst>
                  <a:ext uri="{FF2B5EF4-FFF2-40B4-BE49-F238E27FC236}">
                    <a16:creationId xmlns:a16="http://schemas.microsoft.com/office/drawing/2014/main" id="{22664444-3A3D-BF1E-9AD5-602CE7D6322A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C0C3292B-00CC-64E4-0ACD-89002F193DDF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Rectangle 762">
                <a:extLst>
                  <a:ext uri="{FF2B5EF4-FFF2-40B4-BE49-F238E27FC236}">
                    <a16:creationId xmlns:a16="http://schemas.microsoft.com/office/drawing/2014/main" id="{30C8F8ED-26A8-F33D-4B6A-E2D955B01836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Rectangle 763">
                <a:extLst>
                  <a:ext uri="{FF2B5EF4-FFF2-40B4-BE49-F238E27FC236}">
                    <a16:creationId xmlns:a16="http://schemas.microsoft.com/office/drawing/2014/main" id="{386C5D9E-A46F-1408-76FC-156F975CFECB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Rectangle 764">
                <a:extLst>
                  <a:ext uri="{FF2B5EF4-FFF2-40B4-BE49-F238E27FC236}">
                    <a16:creationId xmlns:a16="http://schemas.microsoft.com/office/drawing/2014/main" id="{527DAF98-71C9-77D6-FFB3-E20FCDB6D70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3" name="Group 732">
              <a:extLst>
                <a:ext uri="{FF2B5EF4-FFF2-40B4-BE49-F238E27FC236}">
                  <a16:creationId xmlns:a16="http://schemas.microsoft.com/office/drawing/2014/main" id="{93EE1F2E-6495-8B64-5F3C-3F09AD6DB797}"/>
                </a:ext>
              </a:extLst>
            </p:cNvPr>
            <p:cNvGrpSpPr/>
            <p:nvPr/>
          </p:nvGrpSpPr>
          <p:grpSpPr>
            <a:xfrm>
              <a:off x="6591972" y="3531731"/>
              <a:ext cx="304954" cy="304576"/>
              <a:chOff x="3808947" y="2609924"/>
              <a:chExt cx="2744252" cy="2733530"/>
            </a:xfrm>
          </p:grpSpPr>
          <p:sp>
            <p:nvSpPr>
              <p:cNvPr id="752" name="Rectangle 751">
                <a:extLst>
                  <a:ext uri="{FF2B5EF4-FFF2-40B4-BE49-F238E27FC236}">
                    <a16:creationId xmlns:a16="http://schemas.microsoft.com/office/drawing/2014/main" id="{39559F02-DBEA-6E43-F2A2-33875F1F423E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Rectangle 752">
                <a:extLst>
                  <a:ext uri="{FF2B5EF4-FFF2-40B4-BE49-F238E27FC236}">
                    <a16:creationId xmlns:a16="http://schemas.microsoft.com/office/drawing/2014/main" id="{83AC93D4-0CB5-3A45-46DC-ADCAA85C8F12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Rectangle 753">
                <a:extLst>
                  <a:ext uri="{FF2B5EF4-FFF2-40B4-BE49-F238E27FC236}">
                    <a16:creationId xmlns:a16="http://schemas.microsoft.com/office/drawing/2014/main" id="{341D76B8-92B3-78B9-B798-A2C33A9C8502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Rectangle 754">
                <a:extLst>
                  <a:ext uri="{FF2B5EF4-FFF2-40B4-BE49-F238E27FC236}">
                    <a16:creationId xmlns:a16="http://schemas.microsoft.com/office/drawing/2014/main" id="{A1F5D4FD-7997-1BB4-EA8D-CD400A5A545D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Rectangle 755">
                <a:extLst>
                  <a:ext uri="{FF2B5EF4-FFF2-40B4-BE49-F238E27FC236}">
                    <a16:creationId xmlns:a16="http://schemas.microsoft.com/office/drawing/2014/main" id="{BEA42D62-81C8-B2DF-5D68-B2C725307670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Rectangle 756">
                <a:extLst>
                  <a:ext uri="{FF2B5EF4-FFF2-40B4-BE49-F238E27FC236}">
                    <a16:creationId xmlns:a16="http://schemas.microsoft.com/office/drawing/2014/main" id="{B0D9CC7C-489E-9A6C-7B79-7CF67356A07B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Rectangle 757">
                <a:extLst>
                  <a:ext uri="{FF2B5EF4-FFF2-40B4-BE49-F238E27FC236}">
                    <a16:creationId xmlns:a16="http://schemas.microsoft.com/office/drawing/2014/main" id="{B036C5F1-B5EB-0F5C-32FD-5142213B0CE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4" name="Group 733">
              <a:extLst>
                <a:ext uri="{FF2B5EF4-FFF2-40B4-BE49-F238E27FC236}">
                  <a16:creationId xmlns:a16="http://schemas.microsoft.com/office/drawing/2014/main" id="{00932A1B-B49A-B5BA-D6C4-58456BD08E63}"/>
                </a:ext>
              </a:extLst>
            </p:cNvPr>
            <p:cNvGrpSpPr/>
            <p:nvPr/>
          </p:nvGrpSpPr>
          <p:grpSpPr>
            <a:xfrm>
              <a:off x="6591855" y="3226752"/>
              <a:ext cx="304954" cy="304576"/>
              <a:chOff x="3808947" y="2609924"/>
              <a:chExt cx="2744252" cy="2733530"/>
            </a:xfrm>
          </p:grpSpPr>
          <p:sp>
            <p:nvSpPr>
              <p:cNvPr id="745" name="Rectangle 744">
                <a:extLst>
                  <a:ext uri="{FF2B5EF4-FFF2-40B4-BE49-F238E27FC236}">
                    <a16:creationId xmlns:a16="http://schemas.microsoft.com/office/drawing/2014/main" id="{8E6A8101-7B12-0EEF-46CC-F9B5D4B18328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Rectangle 745">
                <a:extLst>
                  <a:ext uri="{FF2B5EF4-FFF2-40B4-BE49-F238E27FC236}">
                    <a16:creationId xmlns:a16="http://schemas.microsoft.com/office/drawing/2014/main" id="{87ED0782-7C90-2D03-6B9A-37FA2B7B4BF0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Rectangle 746">
                <a:extLst>
                  <a:ext uri="{FF2B5EF4-FFF2-40B4-BE49-F238E27FC236}">
                    <a16:creationId xmlns:a16="http://schemas.microsoft.com/office/drawing/2014/main" id="{73EE448D-C5E1-800D-204B-57E8153C694A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Rectangle 747">
                <a:extLst>
                  <a:ext uri="{FF2B5EF4-FFF2-40B4-BE49-F238E27FC236}">
                    <a16:creationId xmlns:a16="http://schemas.microsoft.com/office/drawing/2014/main" id="{7221F680-6395-64D0-978F-8709668A3E7A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Rectangle 748">
                <a:extLst>
                  <a:ext uri="{FF2B5EF4-FFF2-40B4-BE49-F238E27FC236}">
                    <a16:creationId xmlns:a16="http://schemas.microsoft.com/office/drawing/2014/main" id="{788007D1-E674-9CC3-DFED-07489E92811E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Rectangle 749">
                <a:extLst>
                  <a:ext uri="{FF2B5EF4-FFF2-40B4-BE49-F238E27FC236}">
                    <a16:creationId xmlns:a16="http://schemas.microsoft.com/office/drawing/2014/main" id="{7BC83A0D-034C-C87A-F588-A8C95869DC38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Rectangle 750">
                <a:extLst>
                  <a:ext uri="{FF2B5EF4-FFF2-40B4-BE49-F238E27FC236}">
                    <a16:creationId xmlns:a16="http://schemas.microsoft.com/office/drawing/2014/main" id="{385070EB-5941-E29F-3BA8-06D28BC0D79B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DB3E292B-0F56-C303-C90E-8F1FC691069E}"/>
                </a:ext>
              </a:extLst>
            </p:cNvPr>
            <p:cNvSpPr/>
            <p:nvPr/>
          </p:nvSpPr>
          <p:spPr>
            <a:xfrm>
              <a:off x="5981776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>
              <a:extLst>
                <a:ext uri="{FF2B5EF4-FFF2-40B4-BE49-F238E27FC236}">
                  <a16:creationId xmlns:a16="http://schemas.microsoft.com/office/drawing/2014/main" id="{2715B6A9-259A-C55F-EB2A-8CA18EF2E6BC}"/>
                </a:ext>
              </a:extLst>
            </p:cNvPr>
            <p:cNvSpPr/>
            <p:nvPr/>
          </p:nvSpPr>
          <p:spPr>
            <a:xfrm>
              <a:off x="6083271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0ABF5DEB-B117-B436-E362-F10B391828DF}"/>
                </a:ext>
              </a:extLst>
            </p:cNvPr>
            <p:cNvSpPr/>
            <p:nvPr/>
          </p:nvSpPr>
          <p:spPr>
            <a:xfrm>
              <a:off x="6184884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>
              <a:extLst>
                <a:ext uri="{FF2B5EF4-FFF2-40B4-BE49-F238E27FC236}">
                  <a16:creationId xmlns:a16="http://schemas.microsoft.com/office/drawing/2014/main" id="{BF43B6EF-5C86-FF14-4C99-6764B9F85039}"/>
                </a:ext>
              </a:extLst>
            </p:cNvPr>
            <p:cNvSpPr/>
            <p:nvPr/>
          </p:nvSpPr>
          <p:spPr>
            <a:xfrm>
              <a:off x="5982183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>
              <a:extLst>
                <a:ext uri="{FF2B5EF4-FFF2-40B4-BE49-F238E27FC236}">
                  <a16:creationId xmlns:a16="http://schemas.microsoft.com/office/drawing/2014/main" id="{1CFAEC47-48F9-0E4F-9418-15629B951553}"/>
                </a:ext>
              </a:extLst>
            </p:cNvPr>
            <p:cNvSpPr/>
            <p:nvPr/>
          </p:nvSpPr>
          <p:spPr>
            <a:xfrm>
              <a:off x="6185291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00FDB222-9317-E50C-3218-D03C2F89BA4E}"/>
                </a:ext>
              </a:extLst>
            </p:cNvPr>
            <p:cNvSpPr/>
            <p:nvPr/>
          </p:nvSpPr>
          <p:spPr>
            <a:xfrm>
              <a:off x="5982066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8A064283-C6F8-AD10-59EB-2FADC0C97D2C}"/>
                </a:ext>
              </a:extLst>
            </p:cNvPr>
            <p:cNvSpPr/>
            <p:nvPr/>
          </p:nvSpPr>
          <p:spPr>
            <a:xfrm>
              <a:off x="6185291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>
              <a:extLst>
                <a:ext uri="{FF2B5EF4-FFF2-40B4-BE49-F238E27FC236}">
                  <a16:creationId xmlns:a16="http://schemas.microsoft.com/office/drawing/2014/main" id="{7D173639-4CC0-B768-3962-9F70371575A1}"/>
                </a:ext>
              </a:extLst>
            </p:cNvPr>
            <p:cNvSpPr/>
            <p:nvPr/>
          </p:nvSpPr>
          <p:spPr>
            <a:xfrm>
              <a:off x="5981082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>
              <a:extLst>
                <a:ext uri="{FF2B5EF4-FFF2-40B4-BE49-F238E27FC236}">
                  <a16:creationId xmlns:a16="http://schemas.microsoft.com/office/drawing/2014/main" id="{80DE1493-73B8-3621-453E-204ADD74E182}"/>
                </a:ext>
              </a:extLst>
            </p:cNvPr>
            <p:cNvSpPr/>
            <p:nvPr/>
          </p:nvSpPr>
          <p:spPr>
            <a:xfrm>
              <a:off x="6082577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>
              <a:extLst>
                <a:ext uri="{FF2B5EF4-FFF2-40B4-BE49-F238E27FC236}">
                  <a16:creationId xmlns:a16="http://schemas.microsoft.com/office/drawing/2014/main" id="{B57DF4B0-3212-CD3B-83F4-4617BE1CF5E4}"/>
                </a:ext>
              </a:extLst>
            </p:cNvPr>
            <p:cNvSpPr/>
            <p:nvPr/>
          </p:nvSpPr>
          <p:spPr>
            <a:xfrm>
              <a:off x="6184190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FCCBA62D-4121-1D3B-7FD8-9E75871BC144}"/>
              </a:ext>
            </a:extLst>
          </p:cNvPr>
          <p:cNvGrpSpPr/>
          <p:nvPr/>
        </p:nvGrpSpPr>
        <p:grpSpPr>
          <a:xfrm flipH="1">
            <a:off x="7810831" y="4141662"/>
            <a:ext cx="915961" cy="916172"/>
            <a:chOff x="5981082" y="3226752"/>
            <a:chExt cx="915961" cy="914400"/>
          </a:xfrm>
        </p:grpSpPr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018C72F5-502C-81F0-14BC-A3DBA32C9A9E}"/>
                </a:ext>
              </a:extLst>
            </p:cNvPr>
            <p:cNvSpPr/>
            <p:nvPr/>
          </p:nvSpPr>
          <p:spPr>
            <a:xfrm>
              <a:off x="5982877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42A9E04D-4129-6ED2-1829-E7C2998F7073}"/>
                </a:ext>
              </a:extLst>
            </p:cNvPr>
            <p:cNvSpPr/>
            <p:nvPr/>
          </p:nvSpPr>
          <p:spPr>
            <a:xfrm>
              <a:off x="6185985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BF605424-546E-DA8A-7B17-4686793A6A0A}"/>
                </a:ext>
              </a:extLst>
            </p:cNvPr>
            <p:cNvSpPr/>
            <p:nvPr/>
          </p:nvSpPr>
          <p:spPr>
            <a:xfrm>
              <a:off x="5982760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4A1218D2-BDA3-668F-2D8D-C3341D734420}"/>
                </a:ext>
              </a:extLst>
            </p:cNvPr>
            <p:cNvSpPr/>
            <p:nvPr/>
          </p:nvSpPr>
          <p:spPr>
            <a:xfrm>
              <a:off x="6185985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6" name="Group 675">
              <a:extLst>
                <a:ext uri="{FF2B5EF4-FFF2-40B4-BE49-F238E27FC236}">
                  <a16:creationId xmlns:a16="http://schemas.microsoft.com/office/drawing/2014/main" id="{1A772DD0-8D3B-CCEB-4E6D-920F784B18A2}"/>
                </a:ext>
              </a:extLst>
            </p:cNvPr>
            <p:cNvGrpSpPr/>
            <p:nvPr/>
          </p:nvGrpSpPr>
          <p:grpSpPr>
            <a:xfrm>
              <a:off x="5982643" y="3836576"/>
              <a:ext cx="304954" cy="304576"/>
              <a:chOff x="3808947" y="2609924"/>
              <a:chExt cx="2744252" cy="2733530"/>
            </a:xfrm>
          </p:grpSpPr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CAC666F1-5163-DDE1-52F6-87EBC39B5E41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Rectangle 719">
                <a:extLst>
                  <a:ext uri="{FF2B5EF4-FFF2-40B4-BE49-F238E27FC236}">
                    <a16:creationId xmlns:a16="http://schemas.microsoft.com/office/drawing/2014/main" id="{9A8E12BC-3EEB-5249-3036-A0A4BC2D9394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Rectangle 720">
                <a:extLst>
                  <a:ext uri="{FF2B5EF4-FFF2-40B4-BE49-F238E27FC236}">
                    <a16:creationId xmlns:a16="http://schemas.microsoft.com/office/drawing/2014/main" id="{AC171215-DE97-2E16-450D-66C30D686F3A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Rectangle 721">
                <a:extLst>
                  <a:ext uri="{FF2B5EF4-FFF2-40B4-BE49-F238E27FC236}">
                    <a16:creationId xmlns:a16="http://schemas.microsoft.com/office/drawing/2014/main" id="{15F37E9F-626F-E6B4-B6E9-8C2FB29F731D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id="{DC544B62-8D12-3428-DAF5-3849EBBD1774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Rectangle 723">
                <a:extLst>
                  <a:ext uri="{FF2B5EF4-FFF2-40B4-BE49-F238E27FC236}">
                    <a16:creationId xmlns:a16="http://schemas.microsoft.com/office/drawing/2014/main" id="{35F7B210-C8BB-9AA4-667C-70662215B290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Rectangle 724">
                <a:extLst>
                  <a:ext uri="{FF2B5EF4-FFF2-40B4-BE49-F238E27FC236}">
                    <a16:creationId xmlns:a16="http://schemas.microsoft.com/office/drawing/2014/main" id="{5FCD6CB0-D33D-D630-A407-D8632875FAC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7" name="Group 676">
              <a:extLst>
                <a:ext uri="{FF2B5EF4-FFF2-40B4-BE49-F238E27FC236}">
                  <a16:creationId xmlns:a16="http://schemas.microsoft.com/office/drawing/2014/main" id="{9FCC189F-B3AC-993E-6559-8B762D762846}"/>
                </a:ext>
              </a:extLst>
            </p:cNvPr>
            <p:cNvGrpSpPr/>
            <p:nvPr/>
          </p:nvGrpSpPr>
          <p:grpSpPr>
            <a:xfrm>
              <a:off x="6287367" y="3836576"/>
              <a:ext cx="304954" cy="304576"/>
              <a:chOff x="3808947" y="2609924"/>
              <a:chExt cx="2744252" cy="2733530"/>
            </a:xfrm>
          </p:grpSpPr>
          <p:sp>
            <p:nvSpPr>
              <p:cNvPr id="712" name="Rectangle 711">
                <a:extLst>
                  <a:ext uri="{FF2B5EF4-FFF2-40B4-BE49-F238E27FC236}">
                    <a16:creationId xmlns:a16="http://schemas.microsoft.com/office/drawing/2014/main" id="{49ECEFCE-04CD-DE51-78B5-0080B758F66E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id="{30628749-6EA7-1ABF-EF5E-4B38028E5BDE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id="{7AB7FCD6-618D-53A4-BC30-B9538F469AB5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Rectangle 714">
                <a:extLst>
                  <a:ext uri="{FF2B5EF4-FFF2-40B4-BE49-F238E27FC236}">
                    <a16:creationId xmlns:a16="http://schemas.microsoft.com/office/drawing/2014/main" id="{A0F87812-81DA-1EED-A958-5FAB97AFAC3B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Rectangle 715">
                <a:extLst>
                  <a:ext uri="{FF2B5EF4-FFF2-40B4-BE49-F238E27FC236}">
                    <a16:creationId xmlns:a16="http://schemas.microsoft.com/office/drawing/2014/main" id="{3804D8FB-65DF-9B70-56DD-0769666AAC75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B52AE1EB-A23F-D7E6-1C84-303750E6678F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Rectangle 717">
                <a:extLst>
                  <a:ext uri="{FF2B5EF4-FFF2-40B4-BE49-F238E27FC236}">
                    <a16:creationId xmlns:a16="http://schemas.microsoft.com/office/drawing/2014/main" id="{65F52AF1-7A7A-45D3-0D3C-78AE186BF71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F5BAAD38-66B7-8E70-5247-66BF511E8E41}"/>
                </a:ext>
              </a:extLst>
            </p:cNvPr>
            <p:cNvGrpSpPr/>
            <p:nvPr/>
          </p:nvGrpSpPr>
          <p:grpSpPr>
            <a:xfrm>
              <a:off x="6592089" y="3836576"/>
              <a:ext cx="304954" cy="304576"/>
              <a:chOff x="3808947" y="2609924"/>
              <a:chExt cx="2744252" cy="2733530"/>
            </a:xfrm>
          </p:grpSpPr>
          <p:sp>
            <p:nvSpPr>
              <p:cNvPr id="705" name="Rectangle 704">
                <a:extLst>
                  <a:ext uri="{FF2B5EF4-FFF2-40B4-BE49-F238E27FC236}">
                    <a16:creationId xmlns:a16="http://schemas.microsoft.com/office/drawing/2014/main" id="{A5B3572F-49D1-FEBE-40B3-236224E3E5A7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Rectangle 705">
                <a:extLst>
                  <a:ext uri="{FF2B5EF4-FFF2-40B4-BE49-F238E27FC236}">
                    <a16:creationId xmlns:a16="http://schemas.microsoft.com/office/drawing/2014/main" id="{3595A8BC-040E-68D5-33E7-48D3FC2C9DC1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AEA00E8D-0E8E-B41B-7546-27CFA4D55F28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Rectangle 707">
                <a:extLst>
                  <a:ext uri="{FF2B5EF4-FFF2-40B4-BE49-F238E27FC236}">
                    <a16:creationId xmlns:a16="http://schemas.microsoft.com/office/drawing/2014/main" id="{06088CD9-9CC5-F825-09B4-0C9CD7B6DC03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Rectangle 708">
                <a:extLst>
                  <a:ext uri="{FF2B5EF4-FFF2-40B4-BE49-F238E27FC236}">
                    <a16:creationId xmlns:a16="http://schemas.microsoft.com/office/drawing/2014/main" id="{7E1144A3-C6D5-9C9A-CAA4-9C0FA7117129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id="{22D66CB8-5F90-67F4-4260-0280872233A4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id="{A45D530C-C5DA-96DB-C8F2-08CC75A48DF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9" name="Group 678">
              <a:extLst>
                <a:ext uri="{FF2B5EF4-FFF2-40B4-BE49-F238E27FC236}">
                  <a16:creationId xmlns:a16="http://schemas.microsoft.com/office/drawing/2014/main" id="{31DC2EEA-9594-1D80-F434-76B50A8548C2}"/>
                </a:ext>
              </a:extLst>
            </p:cNvPr>
            <p:cNvGrpSpPr/>
            <p:nvPr/>
          </p:nvGrpSpPr>
          <p:grpSpPr>
            <a:xfrm>
              <a:off x="6591972" y="3531731"/>
              <a:ext cx="304954" cy="304576"/>
              <a:chOff x="3808947" y="2609924"/>
              <a:chExt cx="2744252" cy="2733530"/>
            </a:xfrm>
          </p:grpSpPr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id="{ADB1CD5A-32BF-1DC1-B278-A2E112CE0D64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id="{0272050F-1F31-4FD6-14FA-813CFEA343BA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B0BF13ED-C7F3-B72C-5069-2676D845518B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E4BC9374-4F24-6C48-8357-0CEDF83FEBCB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5D3B3527-83C1-9424-2A5E-A90C0FF79421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1C6BAD28-E177-72CF-B2E4-19F15DD11768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Rectangle 703">
                <a:extLst>
                  <a:ext uri="{FF2B5EF4-FFF2-40B4-BE49-F238E27FC236}">
                    <a16:creationId xmlns:a16="http://schemas.microsoft.com/office/drawing/2014/main" id="{572B6820-4A9D-E487-2A7E-208FA7D3485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C8A8F7BF-0D84-FB50-9249-205353EDC083}"/>
                </a:ext>
              </a:extLst>
            </p:cNvPr>
            <p:cNvGrpSpPr/>
            <p:nvPr/>
          </p:nvGrpSpPr>
          <p:grpSpPr>
            <a:xfrm>
              <a:off x="6591855" y="3226752"/>
              <a:ext cx="304954" cy="304576"/>
              <a:chOff x="3808947" y="2609924"/>
              <a:chExt cx="2744252" cy="2733530"/>
            </a:xfrm>
          </p:grpSpPr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8CA4A96A-32C7-7D50-7D48-02419905524B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B509E95B-749B-B500-89D5-0DBF884CE3FB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B4CA872A-876E-2A28-362A-05ECC02E7C08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id="{D3F13062-AE7A-8E7C-825E-7A64E4B477B4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A632B6C7-3FE6-FFAE-F6A9-D412BDEA205A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D7F94DD5-89DE-85E7-C686-C04F4F3F6315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62A70387-6980-E5C6-33B5-926504736AEE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E61138E3-2BCE-21D6-177C-126128005F94}"/>
                </a:ext>
              </a:extLst>
            </p:cNvPr>
            <p:cNvSpPr/>
            <p:nvPr/>
          </p:nvSpPr>
          <p:spPr>
            <a:xfrm>
              <a:off x="5981776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355313FB-9E2A-8781-266E-0412473C07A7}"/>
                </a:ext>
              </a:extLst>
            </p:cNvPr>
            <p:cNvSpPr/>
            <p:nvPr/>
          </p:nvSpPr>
          <p:spPr>
            <a:xfrm>
              <a:off x="6083271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49C3BC67-01D9-B0ED-12E5-1F12204F0F69}"/>
                </a:ext>
              </a:extLst>
            </p:cNvPr>
            <p:cNvSpPr/>
            <p:nvPr/>
          </p:nvSpPr>
          <p:spPr>
            <a:xfrm>
              <a:off x="6184884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85177BB5-0EC2-0C8C-90A2-D6ADE4DB0A92}"/>
                </a:ext>
              </a:extLst>
            </p:cNvPr>
            <p:cNvSpPr/>
            <p:nvPr/>
          </p:nvSpPr>
          <p:spPr>
            <a:xfrm>
              <a:off x="5982183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F1CDEEAB-E325-BE08-DC3A-96E30768B661}"/>
                </a:ext>
              </a:extLst>
            </p:cNvPr>
            <p:cNvSpPr/>
            <p:nvPr/>
          </p:nvSpPr>
          <p:spPr>
            <a:xfrm>
              <a:off x="6185291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D67F2D24-8CFD-58D4-EFE2-0A3180C0C717}"/>
                </a:ext>
              </a:extLst>
            </p:cNvPr>
            <p:cNvSpPr/>
            <p:nvPr/>
          </p:nvSpPr>
          <p:spPr>
            <a:xfrm>
              <a:off x="5982066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1799D895-91F3-DF76-27C9-FE2D23E5D1F7}"/>
                </a:ext>
              </a:extLst>
            </p:cNvPr>
            <p:cNvSpPr/>
            <p:nvPr/>
          </p:nvSpPr>
          <p:spPr>
            <a:xfrm>
              <a:off x="6185291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9509167D-6438-650C-7960-29EEDF790C4A}"/>
                </a:ext>
              </a:extLst>
            </p:cNvPr>
            <p:cNvSpPr/>
            <p:nvPr/>
          </p:nvSpPr>
          <p:spPr>
            <a:xfrm>
              <a:off x="5981082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8731FBDF-E3A1-9C5A-ABAB-4DAB8B9E5824}"/>
                </a:ext>
              </a:extLst>
            </p:cNvPr>
            <p:cNvSpPr/>
            <p:nvPr/>
          </p:nvSpPr>
          <p:spPr>
            <a:xfrm>
              <a:off x="6082577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C127A8ED-74B9-89BC-AD6B-7EF4B309929C}"/>
                </a:ext>
              </a:extLst>
            </p:cNvPr>
            <p:cNvSpPr/>
            <p:nvPr/>
          </p:nvSpPr>
          <p:spPr>
            <a:xfrm>
              <a:off x="6184190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7" name="Group 616">
            <a:extLst>
              <a:ext uri="{FF2B5EF4-FFF2-40B4-BE49-F238E27FC236}">
                <a16:creationId xmlns:a16="http://schemas.microsoft.com/office/drawing/2014/main" id="{D776BB35-A3E8-F4DF-3B15-68D82632189F}"/>
              </a:ext>
            </a:extLst>
          </p:cNvPr>
          <p:cNvGrpSpPr/>
          <p:nvPr/>
        </p:nvGrpSpPr>
        <p:grpSpPr>
          <a:xfrm flipH="1">
            <a:off x="6896214" y="4141730"/>
            <a:ext cx="915961" cy="916172"/>
            <a:chOff x="5981082" y="3226752"/>
            <a:chExt cx="915961" cy="914400"/>
          </a:xfrm>
        </p:grpSpPr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E7E4D1AF-65EA-AA46-9207-31D9925E5195}"/>
                </a:ext>
              </a:extLst>
            </p:cNvPr>
            <p:cNvSpPr/>
            <p:nvPr/>
          </p:nvSpPr>
          <p:spPr>
            <a:xfrm>
              <a:off x="5982877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37463A1D-98F3-B105-61C5-E80A68582002}"/>
                </a:ext>
              </a:extLst>
            </p:cNvPr>
            <p:cNvSpPr/>
            <p:nvPr/>
          </p:nvSpPr>
          <p:spPr>
            <a:xfrm>
              <a:off x="6185985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6ED37825-14F2-D400-011F-84B87DF0F7A2}"/>
                </a:ext>
              </a:extLst>
            </p:cNvPr>
            <p:cNvSpPr/>
            <p:nvPr/>
          </p:nvSpPr>
          <p:spPr>
            <a:xfrm>
              <a:off x="5982760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C4072E04-E2CE-FABC-05B7-4EC400C366BF}"/>
                </a:ext>
              </a:extLst>
            </p:cNvPr>
            <p:cNvSpPr/>
            <p:nvPr/>
          </p:nvSpPr>
          <p:spPr>
            <a:xfrm>
              <a:off x="6185985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2" name="Group 621">
              <a:extLst>
                <a:ext uri="{FF2B5EF4-FFF2-40B4-BE49-F238E27FC236}">
                  <a16:creationId xmlns:a16="http://schemas.microsoft.com/office/drawing/2014/main" id="{0A092163-B5CD-1FE2-4D28-8201FA0C33A5}"/>
                </a:ext>
              </a:extLst>
            </p:cNvPr>
            <p:cNvGrpSpPr/>
            <p:nvPr/>
          </p:nvGrpSpPr>
          <p:grpSpPr>
            <a:xfrm>
              <a:off x="5982643" y="3836576"/>
              <a:ext cx="304954" cy="304576"/>
              <a:chOff x="3808947" y="2609924"/>
              <a:chExt cx="2744252" cy="2733530"/>
            </a:xfrm>
          </p:grpSpPr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F8EF3114-00AD-0330-CFB4-F1AC71530A8B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ECAE2A5D-5484-6B2A-E9AE-F19A8524480A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F162B5D2-6CF5-2745-E1EB-B522E9B69146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95F7264F-2FC9-B79C-CBCB-B3F23FB2A73E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4F48125B-56BA-EFB2-3F4F-D25F6030D35A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>
                <a:extLst>
                  <a:ext uri="{FF2B5EF4-FFF2-40B4-BE49-F238E27FC236}">
                    <a16:creationId xmlns:a16="http://schemas.microsoft.com/office/drawing/2014/main" id="{AAE50ECE-A335-B3DB-22A9-082175FECE65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>
                <a:extLst>
                  <a:ext uri="{FF2B5EF4-FFF2-40B4-BE49-F238E27FC236}">
                    <a16:creationId xmlns:a16="http://schemas.microsoft.com/office/drawing/2014/main" id="{C9F465E3-4350-7261-60CB-2F0A9D8EAEAF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C380870D-65C8-599E-C0FF-A5091E30661F}"/>
                </a:ext>
              </a:extLst>
            </p:cNvPr>
            <p:cNvGrpSpPr/>
            <p:nvPr/>
          </p:nvGrpSpPr>
          <p:grpSpPr>
            <a:xfrm>
              <a:off x="6287367" y="3836576"/>
              <a:ext cx="304954" cy="304576"/>
              <a:chOff x="3808947" y="2609924"/>
              <a:chExt cx="2744252" cy="2733530"/>
            </a:xfrm>
          </p:grpSpPr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6FB19C2E-71B1-414D-4A3E-4097E084340E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id="{EAFEEEFE-FCA7-3B21-250C-9270E9E6BAD8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1176FD49-5AB4-13CD-EAC0-689761839156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A35A3A24-351E-F307-98B7-2FB318690D94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5F81B032-AF72-9AC1-66CE-785B2E2C1D49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BB732610-8293-C6B5-063B-6BBE82A5FEC2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D243A657-C11F-2321-74F1-369960B1B48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4" name="Group 623">
              <a:extLst>
                <a:ext uri="{FF2B5EF4-FFF2-40B4-BE49-F238E27FC236}">
                  <a16:creationId xmlns:a16="http://schemas.microsoft.com/office/drawing/2014/main" id="{0D479321-FE8A-0CE0-3E9B-54BAC97EB355}"/>
                </a:ext>
              </a:extLst>
            </p:cNvPr>
            <p:cNvGrpSpPr/>
            <p:nvPr/>
          </p:nvGrpSpPr>
          <p:grpSpPr>
            <a:xfrm>
              <a:off x="6592089" y="3836576"/>
              <a:ext cx="304954" cy="304576"/>
              <a:chOff x="3808947" y="2609924"/>
              <a:chExt cx="2744252" cy="2733530"/>
            </a:xfrm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556B85C9-A735-D4BA-A4F6-434E07B5DDD4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712E8C9C-0CE9-4BD9-2AC7-061083E6532B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099ED656-2E84-DC9B-EA7B-74D83CEE37BC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06CA0A3D-1939-5380-B8BA-C887484C4499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969107C6-622F-F67B-D6FC-04DB371FF224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44107B0A-9AE9-C222-41A5-B97C55E8EA42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C5E71B95-D5A4-BFAC-E524-FFBC1725286F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5" name="Group 624">
              <a:extLst>
                <a:ext uri="{FF2B5EF4-FFF2-40B4-BE49-F238E27FC236}">
                  <a16:creationId xmlns:a16="http://schemas.microsoft.com/office/drawing/2014/main" id="{787EF3CD-9A10-8825-5650-47FBC380441A}"/>
                </a:ext>
              </a:extLst>
            </p:cNvPr>
            <p:cNvGrpSpPr/>
            <p:nvPr/>
          </p:nvGrpSpPr>
          <p:grpSpPr>
            <a:xfrm>
              <a:off x="6591972" y="3531731"/>
              <a:ext cx="304954" cy="304576"/>
              <a:chOff x="3808947" y="2609924"/>
              <a:chExt cx="2744252" cy="2733530"/>
            </a:xfrm>
          </p:grpSpPr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977E8323-00CF-8309-78B1-A4F82C759444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4EF62AF2-644E-D2DD-C2A2-E1DD9DEF405B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0C960F7A-F2D5-7987-1340-F98C9A5142BC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AAEBAD87-CA89-E628-622F-4238D722E0F2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57835FEE-BB63-4314-215D-A4451787E715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E7BE3401-AB8C-6D9F-3654-8CD17357BFF7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>
                <a:extLst>
                  <a:ext uri="{FF2B5EF4-FFF2-40B4-BE49-F238E27FC236}">
                    <a16:creationId xmlns:a16="http://schemas.microsoft.com/office/drawing/2014/main" id="{4D3BABB0-8727-02CA-1896-344B06DE73C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2D73B37E-4ECA-B5E9-27E0-2DCA2A21DAEF}"/>
                </a:ext>
              </a:extLst>
            </p:cNvPr>
            <p:cNvGrpSpPr/>
            <p:nvPr/>
          </p:nvGrpSpPr>
          <p:grpSpPr>
            <a:xfrm>
              <a:off x="6591855" y="3226752"/>
              <a:ext cx="304954" cy="304576"/>
              <a:chOff x="3808947" y="2609924"/>
              <a:chExt cx="2744252" cy="2733530"/>
            </a:xfrm>
          </p:grpSpPr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C03496E7-2539-E30B-BB1D-8AFFF8F58956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05407702-5738-A3A6-58FF-693699447E16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E3F2F65F-80B7-7AAC-F9A5-B1304ADCEF8E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C059BB90-5837-656D-B24A-3D7DC8FB8451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D82D9F16-9261-625E-0017-D8CFF51DA284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73EB873C-E19F-E655-B5A4-C24D3B49CCD4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80EC094-F102-CCDD-97A0-95E71DD7D664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69914306-3360-F50D-F840-C05BDA191447}"/>
                </a:ext>
              </a:extLst>
            </p:cNvPr>
            <p:cNvSpPr/>
            <p:nvPr/>
          </p:nvSpPr>
          <p:spPr>
            <a:xfrm>
              <a:off x="5981776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85713204-4551-3186-D8F1-98FDE9656D34}"/>
                </a:ext>
              </a:extLst>
            </p:cNvPr>
            <p:cNvSpPr/>
            <p:nvPr/>
          </p:nvSpPr>
          <p:spPr>
            <a:xfrm>
              <a:off x="6083271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2521678E-C7CB-EF64-8780-B1C052634B46}"/>
                </a:ext>
              </a:extLst>
            </p:cNvPr>
            <p:cNvSpPr/>
            <p:nvPr/>
          </p:nvSpPr>
          <p:spPr>
            <a:xfrm>
              <a:off x="6184884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B572ED31-BE8B-050D-D238-30B0404F96B9}"/>
                </a:ext>
              </a:extLst>
            </p:cNvPr>
            <p:cNvSpPr/>
            <p:nvPr/>
          </p:nvSpPr>
          <p:spPr>
            <a:xfrm>
              <a:off x="5982183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4FAE05D4-26D4-6BCF-1FED-A4E4DB5BCDB3}"/>
                </a:ext>
              </a:extLst>
            </p:cNvPr>
            <p:cNvSpPr/>
            <p:nvPr/>
          </p:nvSpPr>
          <p:spPr>
            <a:xfrm>
              <a:off x="6185291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5891728B-AFEC-DAEF-825A-13304C4A2AC4}"/>
                </a:ext>
              </a:extLst>
            </p:cNvPr>
            <p:cNvSpPr/>
            <p:nvPr/>
          </p:nvSpPr>
          <p:spPr>
            <a:xfrm>
              <a:off x="5982066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FD76317F-3308-EB5E-14DB-BFC618414BC5}"/>
                </a:ext>
              </a:extLst>
            </p:cNvPr>
            <p:cNvSpPr/>
            <p:nvPr/>
          </p:nvSpPr>
          <p:spPr>
            <a:xfrm>
              <a:off x="6185291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 633">
              <a:extLst>
                <a:ext uri="{FF2B5EF4-FFF2-40B4-BE49-F238E27FC236}">
                  <a16:creationId xmlns:a16="http://schemas.microsoft.com/office/drawing/2014/main" id="{B81E276C-B3E3-DA7B-F14A-A551EA4E3155}"/>
                </a:ext>
              </a:extLst>
            </p:cNvPr>
            <p:cNvSpPr/>
            <p:nvPr/>
          </p:nvSpPr>
          <p:spPr>
            <a:xfrm>
              <a:off x="5981082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 634">
              <a:extLst>
                <a:ext uri="{FF2B5EF4-FFF2-40B4-BE49-F238E27FC236}">
                  <a16:creationId xmlns:a16="http://schemas.microsoft.com/office/drawing/2014/main" id="{FEA200BE-3DDE-8E91-9378-BDB1C963853B}"/>
                </a:ext>
              </a:extLst>
            </p:cNvPr>
            <p:cNvSpPr/>
            <p:nvPr/>
          </p:nvSpPr>
          <p:spPr>
            <a:xfrm>
              <a:off x="6082577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330D4F28-4934-FF5E-039A-062832026DFD}"/>
                </a:ext>
              </a:extLst>
            </p:cNvPr>
            <p:cNvSpPr/>
            <p:nvPr/>
          </p:nvSpPr>
          <p:spPr>
            <a:xfrm>
              <a:off x="6184190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0" name="Group 919">
            <a:extLst>
              <a:ext uri="{FF2B5EF4-FFF2-40B4-BE49-F238E27FC236}">
                <a16:creationId xmlns:a16="http://schemas.microsoft.com/office/drawing/2014/main" id="{006BCFA8-BE26-430A-4A7E-5719CA35DDFD}"/>
              </a:ext>
            </a:extLst>
          </p:cNvPr>
          <p:cNvGrpSpPr/>
          <p:nvPr/>
        </p:nvGrpSpPr>
        <p:grpSpPr>
          <a:xfrm>
            <a:off x="6691627" y="2315507"/>
            <a:ext cx="103817" cy="2743199"/>
            <a:chOff x="5303517" y="2365738"/>
            <a:chExt cx="103817" cy="2740841"/>
          </a:xfrm>
          <a:solidFill>
            <a:schemeClr val="accent1"/>
          </a:solidFill>
        </p:grpSpPr>
        <p:sp>
          <p:nvSpPr>
            <p:cNvPr id="921" name="Rectangle 920">
              <a:extLst>
                <a:ext uri="{FF2B5EF4-FFF2-40B4-BE49-F238E27FC236}">
                  <a16:creationId xmlns:a16="http://schemas.microsoft.com/office/drawing/2014/main" id="{1F53532E-B60F-CA89-A7C9-092D37196B99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Rectangle 921">
              <a:extLst>
                <a:ext uri="{FF2B5EF4-FFF2-40B4-BE49-F238E27FC236}">
                  <a16:creationId xmlns:a16="http://schemas.microsoft.com/office/drawing/2014/main" id="{970E3B3B-849C-21AC-5BEE-DE984AB638B1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>
              <a:extLst>
                <a:ext uri="{FF2B5EF4-FFF2-40B4-BE49-F238E27FC236}">
                  <a16:creationId xmlns:a16="http://schemas.microsoft.com/office/drawing/2014/main" id="{B4454499-C0EB-ECEC-132E-3554EDD9A0E5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FF9C171-E52D-2CDA-10F2-4A7F86FB4991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Rectangle 924">
              <a:extLst>
                <a:ext uri="{FF2B5EF4-FFF2-40B4-BE49-F238E27FC236}">
                  <a16:creationId xmlns:a16="http://schemas.microsoft.com/office/drawing/2014/main" id="{64E8DCDC-330A-F51C-4393-0B34DE715947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Rectangle 925">
              <a:extLst>
                <a:ext uri="{FF2B5EF4-FFF2-40B4-BE49-F238E27FC236}">
                  <a16:creationId xmlns:a16="http://schemas.microsoft.com/office/drawing/2014/main" id="{8812F068-3455-1137-5135-9FE35FDE359C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Rectangle 926">
              <a:extLst>
                <a:ext uri="{FF2B5EF4-FFF2-40B4-BE49-F238E27FC236}">
                  <a16:creationId xmlns:a16="http://schemas.microsoft.com/office/drawing/2014/main" id="{C63B9F80-41EF-BA8B-5932-086F023846CA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Rectangle 927">
              <a:extLst>
                <a:ext uri="{FF2B5EF4-FFF2-40B4-BE49-F238E27FC236}">
                  <a16:creationId xmlns:a16="http://schemas.microsoft.com/office/drawing/2014/main" id="{FEFCEF63-1EED-242B-BB4B-DC111E9202E9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Rectangle 928">
              <a:extLst>
                <a:ext uri="{FF2B5EF4-FFF2-40B4-BE49-F238E27FC236}">
                  <a16:creationId xmlns:a16="http://schemas.microsoft.com/office/drawing/2014/main" id="{16456570-70A9-07B8-7AE8-2324307D9E41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>
              <a:extLst>
                <a:ext uri="{FF2B5EF4-FFF2-40B4-BE49-F238E27FC236}">
                  <a16:creationId xmlns:a16="http://schemas.microsoft.com/office/drawing/2014/main" id="{67995C4F-8748-D5ED-B414-05B8579A05DE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Rectangle 930">
              <a:extLst>
                <a:ext uri="{FF2B5EF4-FFF2-40B4-BE49-F238E27FC236}">
                  <a16:creationId xmlns:a16="http://schemas.microsoft.com/office/drawing/2014/main" id="{5A544543-00D7-4564-409C-B85FD740190B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Rectangle 931">
              <a:extLst>
                <a:ext uri="{FF2B5EF4-FFF2-40B4-BE49-F238E27FC236}">
                  <a16:creationId xmlns:a16="http://schemas.microsoft.com/office/drawing/2014/main" id="{283299FF-772B-3D65-D48E-9AAB3CCF0AAB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>
              <a:extLst>
                <a:ext uri="{FF2B5EF4-FFF2-40B4-BE49-F238E27FC236}">
                  <a16:creationId xmlns:a16="http://schemas.microsoft.com/office/drawing/2014/main" id="{82A09E74-50F1-91C1-F786-EBA6D988108A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Rectangle 933">
              <a:extLst>
                <a:ext uri="{FF2B5EF4-FFF2-40B4-BE49-F238E27FC236}">
                  <a16:creationId xmlns:a16="http://schemas.microsoft.com/office/drawing/2014/main" id="{0E6FA405-232E-8CEE-95B2-45C7509F2A8C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>
              <a:extLst>
                <a:ext uri="{FF2B5EF4-FFF2-40B4-BE49-F238E27FC236}">
                  <a16:creationId xmlns:a16="http://schemas.microsoft.com/office/drawing/2014/main" id="{D7C14E7C-E2BF-9016-5D6F-DB8D61A77459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>
              <a:extLst>
                <a:ext uri="{FF2B5EF4-FFF2-40B4-BE49-F238E27FC236}">
                  <a16:creationId xmlns:a16="http://schemas.microsoft.com/office/drawing/2014/main" id="{70D03CFC-B48F-8C15-A9CC-E4B5F3932FFD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>
              <a:extLst>
                <a:ext uri="{FF2B5EF4-FFF2-40B4-BE49-F238E27FC236}">
                  <a16:creationId xmlns:a16="http://schemas.microsoft.com/office/drawing/2014/main" id="{567CD2B3-5D7A-B981-5E4B-AA936CAAD755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Rectangle 937">
              <a:extLst>
                <a:ext uri="{FF2B5EF4-FFF2-40B4-BE49-F238E27FC236}">
                  <a16:creationId xmlns:a16="http://schemas.microsoft.com/office/drawing/2014/main" id="{A5CD0E4D-8C77-8486-2902-37F073F87099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5180DB7E-351E-C59B-7736-05FAD53065EB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Rectangle 939">
              <a:extLst>
                <a:ext uri="{FF2B5EF4-FFF2-40B4-BE49-F238E27FC236}">
                  <a16:creationId xmlns:a16="http://schemas.microsoft.com/office/drawing/2014/main" id="{4F2EB017-69AB-B0A5-BD90-BEA17E958E51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Rectangle 940">
              <a:extLst>
                <a:ext uri="{FF2B5EF4-FFF2-40B4-BE49-F238E27FC236}">
                  <a16:creationId xmlns:a16="http://schemas.microsoft.com/office/drawing/2014/main" id="{BB91249C-4B2F-9F3D-23D8-D043279404A4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>
              <a:extLst>
                <a:ext uri="{FF2B5EF4-FFF2-40B4-BE49-F238E27FC236}">
                  <a16:creationId xmlns:a16="http://schemas.microsoft.com/office/drawing/2014/main" id="{63DA46BF-6AE1-8430-0AC8-6FB3F312E019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2A8AA603-BF95-F3C4-580E-5495B94A6359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>
              <a:extLst>
                <a:ext uri="{FF2B5EF4-FFF2-40B4-BE49-F238E27FC236}">
                  <a16:creationId xmlns:a16="http://schemas.microsoft.com/office/drawing/2014/main" id="{486C7906-616D-E5A2-EDA0-E3207456A0CC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204D98B0-C1D2-7B00-04D7-9E2DC2E37E7D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57E36F7B-7770-5AD1-0125-253066EB71CF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>
              <a:extLst>
                <a:ext uri="{FF2B5EF4-FFF2-40B4-BE49-F238E27FC236}">
                  <a16:creationId xmlns:a16="http://schemas.microsoft.com/office/drawing/2014/main" id="{C37DFF27-E4B3-794F-AFFC-F1422681E40E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716CAD-CC09-5205-C473-38F442D479F7}"/>
              </a:ext>
            </a:extLst>
          </p:cNvPr>
          <p:cNvGrpSpPr/>
          <p:nvPr/>
        </p:nvGrpSpPr>
        <p:grpSpPr>
          <a:xfrm>
            <a:off x="6993486" y="4142021"/>
            <a:ext cx="103407" cy="911619"/>
            <a:chOff x="6993486" y="4138846"/>
            <a:chExt cx="103407" cy="9116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F9ACC0-19CF-7AAF-E701-8E6BBC9909F6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A93A40-CF3A-1B54-904C-94157D5E2250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5FF907-BA4E-EE5A-585B-92D5F538499F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3A85E3-1CD3-A4AD-DC2F-7050C1AA4D20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43D49EF-90B8-EA34-7B0B-508CBE398F28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B2BB94-C437-06D8-1C61-90711F8DA77D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26AE2A-0670-27A2-C97F-85FE98F7E0A4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1D4F71E-841A-57F1-CB92-DE47179A8015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0AC47A-2F5D-63A7-0A09-F0D2CF6BC828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4AF002-B537-19E9-94BA-1822057F9985}"/>
              </a:ext>
            </a:extLst>
          </p:cNvPr>
          <p:cNvGrpSpPr/>
          <p:nvPr/>
        </p:nvGrpSpPr>
        <p:grpSpPr>
          <a:xfrm>
            <a:off x="7200302" y="4141602"/>
            <a:ext cx="103407" cy="911619"/>
            <a:chOff x="6993486" y="4138846"/>
            <a:chExt cx="103407" cy="91161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654E241-4453-CE48-4C58-611FDC5ABECA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A92922F-008B-6539-167A-1BA3A9B90AEF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69A3D4-34DC-5D26-5623-A0C1C9223A9A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93AB34F-48D1-2869-ACEB-C800E73B3095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27AF36A-0062-0324-E9B9-ECBFDEE3A22C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576410A-0960-87F2-019B-C55658531123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E342DC7-0B68-E43B-11BC-42AEB67B346F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D8CF693-394D-5AD0-E6D6-D17D827986B4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BAF055C-0CC8-7A38-74EA-878F169D2952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5DB092E-2D8F-265B-2C82-F477D8D94A26}"/>
              </a:ext>
            </a:extLst>
          </p:cNvPr>
          <p:cNvGrpSpPr/>
          <p:nvPr/>
        </p:nvGrpSpPr>
        <p:grpSpPr>
          <a:xfrm>
            <a:off x="7298226" y="4141602"/>
            <a:ext cx="103407" cy="911619"/>
            <a:chOff x="6993486" y="4138846"/>
            <a:chExt cx="103407" cy="91161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20A4099-F36C-7770-B72F-5C8F5AF839D3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0ABDF46-043A-4786-C053-ECB618950237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2E9855C-DCFA-9B00-7887-4F503263BB6E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F13D1CE-D158-2B23-2B41-1CB9168CDD03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36234D-E18F-99C4-3A5E-BD905921C3F0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013DCE3-CADB-DD0F-0D6F-FC60C327362E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EBBB019-1F22-F8FF-6C23-2401894C148F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8F20FCF-B029-D4EA-F589-3FDB8724ADE1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07D95C5-D9DD-01F3-7C89-B55498A61649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E97EA15-91BB-BA1F-AD11-052FAC111A48}"/>
              </a:ext>
            </a:extLst>
          </p:cNvPr>
          <p:cNvGrpSpPr/>
          <p:nvPr/>
        </p:nvGrpSpPr>
        <p:grpSpPr>
          <a:xfrm>
            <a:off x="7401435" y="4141602"/>
            <a:ext cx="103407" cy="911619"/>
            <a:chOff x="6993486" y="4138846"/>
            <a:chExt cx="103407" cy="91161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9C7C0D3-CECB-8813-062A-57C5441C1039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64D2378-9A51-AEB9-965A-6082BA836A71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03D70CE-9962-00AE-B7F9-D5D43DF06796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811A6BD-6A6D-C266-5858-ACCD8B003C46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EA9650F-6F2E-7A78-5EC7-CF7290EA84F8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28D22C7-FE67-C788-0E91-B656A6426EED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3D6B6D8-A887-01F2-92DB-E66EA01A2112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B72615F-4519-4809-A0BD-09C63A8D4781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90E520F-A07B-EE70-FFF2-82E4BE9C9C27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9B0608D-570B-4670-BA02-4007A79A9A4D}"/>
              </a:ext>
            </a:extLst>
          </p:cNvPr>
          <p:cNvGrpSpPr/>
          <p:nvPr/>
        </p:nvGrpSpPr>
        <p:grpSpPr>
          <a:xfrm>
            <a:off x="7609946" y="4141602"/>
            <a:ext cx="103407" cy="911619"/>
            <a:chOff x="6993486" y="4138846"/>
            <a:chExt cx="103407" cy="91161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AEEAA13-4D7F-4527-3E19-BB8A8F89D771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FDB2839-E3D4-5BB3-D1DD-2D3DC9CDCACE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BBBD9E7-6A21-2301-36DE-BB01B02D0EA2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07CED67-8356-5179-EA9C-FAE6888C0F7C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9A9D20F-382C-EA3B-5D1A-A61B06074994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BB2DF4-098C-84D9-E7F1-C62D2D25F078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9337C85-53B2-87F9-9ECE-A616BCE88045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A3355A7-C85F-5062-1D7F-18E675A6304A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8BD92E8-8E70-7EF5-397C-464472ED67A7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057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0" name="Group 919">
            <a:extLst>
              <a:ext uri="{FF2B5EF4-FFF2-40B4-BE49-F238E27FC236}">
                <a16:creationId xmlns:a16="http://schemas.microsoft.com/office/drawing/2014/main" id="{006BCFA8-BE26-430A-4A7E-5719CA35DDFD}"/>
              </a:ext>
            </a:extLst>
          </p:cNvPr>
          <p:cNvGrpSpPr/>
          <p:nvPr/>
        </p:nvGrpSpPr>
        <p:grpSpPr>
          <a:xfrm>
            <a:off x="6691627" y="2315507"/>
            <a:ext cx="103817" cy="2743199"/>
            <a:chOff x="5303517" y="2365738"/>
            <a:chExt cx="103817" cy="2740841"/>
          </a:xfrm>
        </p:grpSpPr>
        <p:sp>
          <p:nvSpPr>
            <p:cNvPr id="921" name="Rectangle 920">
              <a:extLst>
                <a:ext uri="{FF2B5EF4-FFF2-40B4-BE49-F238E27FC236}">
                  <a16:creationId xmlns:a16="http://schemas.microsoft.com/office/drawing/2014/main" id="{1F53532E-B60F-CA89-A7C9-092D37196B99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Rectangle 921">
              <a:extLst>
                <a:ext uri="{FF2B5EF4-FFF2-40B4-BE49-F238E27FC236}">
                  <a16:creationId xmlns:a16="http://schemas.microsoft.com/office/drawing/2014/main" id="{970E3B3B-849C-21AC-5BEE-DE984AB638B1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>
              <a:extLst>
                <a:ext uri="{FF2B5EF4-FFF2-40B4-BE49-F238E27FC236}">
                  <a16:creationId xmlns:a16="http://schemas.microsoft.com/office/drawing/2014/main" id="{B4454499-C0EB-ECEC-132E-3554EDD9A0E5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FF9C171-E52D-2CDA-10F2-4A7F86FB4991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Rectangle 924">
              <a:extLst>
                <a:ext uri="{FF2B5EF4-FFF2-40B4-BE49-F238E27FC236}">
                  <a16:creationId xmlns:a16="http://schemas.microsoft.com/office/drawing/2014/main" id="{64E8DCDC-330A-F51C-4393-0B34DE715947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Rectangle 925">
              <a:extLst>
                <a:ext uri="{FF2B5EF4-FFF2-40B4-BE49-F238E27FC236}">
                  <a16:creationId xmlns:a16="http://schemas.microsoft.com/office/drawing/2014/main" id="{8812F068-3455-1137-5135-9FE35FDE359C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Rectangle 926">
              <a:extLst>
                <a:ext uri="{FF2B5EF4-FFF2-40B4-BE49-F238E27FC236}">
                  <a16:creationId xmlns:a16="http://schemas.microsoft.com/office/drawing/2014/main" id="{C63B9F80-41EF-BA8B-5932-086F023846CA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Rectangle 927">
              <a:extLst>
                <a:ext uri="{FF2B5EF4-FFF2-40B4-BE49-F238E27FC236}">
                  <a16:creationId xmlns:a16="http://schemas.microsoft.com/office/drawing/2014/main" id="{FEFCEF63-1EED-242B-BB4B-DC111E9202E9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Rectangle 928">
              <a:extLst>
                <a:ext uri="{FF2B5EF4-FFF2-40B4-BE49-F238E27FC236}">
                  <a16:creationId xmlns:a16="http://schemas.microsoft.com/office/drawing/2014/main" id="{16456570-70A9-07B8-7AE8-2324307D9E41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>
              <a:extLst>
                <a:ext uri="{FF2B5EF4-FFF2-40B4-BE49-F238E27FC236}">
                  <a16:creationId xmlns:a16="http://schemas.microsoft.com/office/drawing/2014/main" id="{67995C4F-8748-D5ED-B414-05B8579A05DE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Rectangle 930">
              <a:extLst>
                <a:ext uri="{FF2B5EF4-FFF2-40B4-BE49-F238E27FC236}">
                  <a16:creationId xmlns:a16="http://schemas.microsoft.com/office/drawing/2014/main" id="{5A544543-00D7-4564-409C-B85FD740190B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Rectangle 931">
              <a:extLst>
                <a:ext uri="{FF2B5EF4-FFF2-40B4-BE49-F238E27FC236}">
                  <a16:creationId xmlns:a16="http://schemas.microsoft.com/office/drawing/2014/main" id="{283299FF-772B-3D65-D48E-9AAB3CCF0AAB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>
              <a:extLst>
                <a:ext uri="{FF2B5EF4-FFF2-40B4-BE49-F238E27FC236}">
                  <a16:creationId xmlns:a16="http://schemas.microsoft.com/office/drawing/2014/main" id="{82A09E74-50F1-91C1-F786-EBA6D988108A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Rectangle 933">
              <a:extLst>
                <a:ext uri="{FF2B5EF4-FFF2-40B4-BE49-F238E27FC236}">
                  <a16:creationId xmlns:a16="http://schemas.microsoft.com/office/drawing/2014/main" id="{0E6FA405-232E-8CEE-95B2-45C7509F2A8C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>
              <a:extLst>
                <a:ext uri="{FF2B5EF4-FFF2-40B4-BE49-F238E27FC236}">
                  <a16:creationId xmlns:a16="http://schemas.microsoft.com/office/drawing/2014/main" id="{D7C14E7C-E2BF-9016-5D6F-DB8D61A77459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>
              <a:extLst>
                <a:ext uri="{FF2B5EF4-FFF2-40B4-BE49-F238E27FC236}">
                  <a16:creationId xmlns:a16="http://schemas.microsoft.com/office/drawing/2014/main" id="{70D03CFC-B48F-8C15-A9CC-E4B5F3932FFD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>
              <a:extLst>
                <a:ext uri="{FF2B5EF4-FFF2-40B4-BE49-F238E27FC236}">
                  <a16:creationId xmlns:a16="http://schemas.microsoft.com/office/drawing/2014/main" id="{567CD2B3-5D7A-B981-5E4B-AA936CAAD755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Rectangle 937">
              <a:extLst>
                <a:ext uri="{FF2B5EF4-FFF2-40B4-BE49-F238E27FC236}">
                  <a16:creationId xmlns:a16="http://schemas.microsoft.com/office/drawing/2014/main" id="{A5CD0E4D-8C77-8486-2902-37F073F87099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5180DB7E-351E-C59B-7736-05FAD53065EB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Rectangle 939">
              <a:extLst>
                <a:ext uri="{FF2B5EF4-FFF2-40B4-BE49-F238E27FC236}">
                  <a16:creationId xmlns:a16="http://schemas.microsoft.com/office/drawing/2014/main" id="{4F2EB017-69AB-B0A5-BD90-BEA17E958E51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Rectangle 940">
              <a:extLst>
                <a:ext uri="{FF2B5EF4-FFF2-40B4-BE49-F238E27FC236}">
                  <a16:creationId xmlns:a16="http://schemas.microsoft.com/office/drawing/2014/main" id="{BB91249C-4B2F-9F3D-23D8-D043279404A4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>
              <a:extLst>
                <a:ext uri="{FF2B5EF4-FFF2-40B4-BE49-F238E27FC236}">
                  <a16:creationId xmlns:a16="http://schemas.microsoft.com/office/drawing/2014/main" id="{63DA46BF-6AE1-8430-0AC8-6FB3F312E019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2A8AA603-BF95-F3C4-580E-5495B94A6359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>
              <a:extLst>
                <a:ext uri="{FF2B5EF4-FFF2-40B4-BE49-F238E27FC236}">
                  <a16:creationId xmlns:a16="http://schemas.microsoft.com/office/drawing/2014/main" id="{486C7906-616D-E5A2-EDA0-E3207456A0CC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204D98B0-C1D2-7B00-04D7-9E2DC2E37E7D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57E36F7B-7770-5AD1-0125-253066EB71CF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>
              <a:extLst>
                <a:ext uri="{FF2B5EF4-FFF2-40B4-BE49-F238E27FC236}">
                  <a16:creationId xmlns:a16="http://schemas.microsoft.com/office/drawing/2014/main" id="{C37DFF27-E4B3-794F-AFFC-F1422681E40E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4" name="Group 1283">
            <a:extLst>
              <a:ext uri="{FF2B5EF4-FFF2-40B4-BE49-F238E27FC236}">
                <a16:creationId xmlns:a16="http://schemas.microsoft.com/office/drawing/2014/main" id="{E757E828-38F1-40BA-818E-4B5568319B9E}"/>
              </a:ext>
            </a:extLst>
          </p:cNvPr>
          <p:cNvGrpSpPr/>
          <p:nvPr/>
        </p:nvGrpSpPr>
        <p:grpSpPr>
          <a:xfrm>
            <a:off x="6993486" y="4142021"/>
            <a:ext cx="103407" cy="911619"/>
            <a:chOff x="6993486" y="4138846"/>
            <a:chExt cx="103407" cy="91161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85" name="Rectangle 1284">
              <a:extLst>
                <a:ext uri="{FF2B5EF4-FFF2-40B4-BE49-F238E27FC236}">
                  <a16:creationId xmlns:a16="http://schemas.microsoft.com/office/drawing/2014/main" id="{286BDCF4-90E3-55AD-4C38-AE9980660CC7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Rectangle 1285">
              <a:extLst>
                <a:ext uri="{FF2B5EF4-FFF2-40B4-BE49-F238E27FC236}">
                  <a16:creationId xmlns:a16="http://schemas.microsoft.com/office/drawing/2014/main" id="{43F41AB1-6505-0292-6CDA-F1BCA9C29381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Rectangle 1286">
              <a:extLst>
                <a:ext uri="{FF2B5EF4-FFF2-40B4-BE49-F238E27FC236}">
                  <a16:creationId xmlns:a16="http://schemas.microsoft.com/office/drawing/2014/main" id="{562BF2E0-55DD-49AB-572F-7B6B05107E3F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Rectangle 1287">
              <a:extLst>
                <a:ext uri="{FF2B5EF4-FFF2-40B4-BE49-F238E27FC236}">
                  <a16:creationId xmlns:a16="http://schemas.microsoft.com/office/drawing/2014/main" id="{116BE6FD-ACB9-7D7C-86CC-DF487D5B7737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Rectangle 1288">
              <a:extLst>
                <a:ext uri="{FF2B5EF4-FFF2-40B4-BE49-F238E27FC236}">
                  <a16:creationId xmlns:a16="http://schemas.microsoft.com/office/drawing/2014/main" id="{6F7BE951-440C-DAF9-D240-5794508998BB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Rectangle 1289">
              <a:extLst>
                <a:ext uri="{FF2B5EF4-FFF2-40B4-BE49-F238E27FC236}">
                  <a16:creationId xmlns:a16="http://schemas.microsoft.com/office/drawing/2014/main" id="{03F0B85F-DFED-8A32-5BA4-7FDACAE91E59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Rectangle 1290">
              <a:extLst>
                <a:ext uri="{FF2B5EF4-FFF2-40B4-BE49-F238E27FC236}">
                  <a16:creationId xmlns:a16="http://schemas.microsoft.com/office/drawing/2014/main" id="{FD625A50-CE99-D692-DB21-934BCD3B6BFA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Rectangle 1291">
              <a:extLst>
                <a:ext uri="{FF2B5EF4-FFF2-40B4-BE49-F238E27FC236}">
                  <a16:creationId xmlns:a16="http://schemas.microsoft.com/office/drawing/2014/main" id="{FBABD79B-EA04-E588-5B7A-A56CD088B83C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Rectangle 1292">
              <a:extLst>
                <a:ext uri="{FF2B5EF4-FFF2-40B4-BE49-F238E27FC236}">
                  <a16:creationId xmlns:a16="http://schemas.microsoft.com/office/drawing/2014/main" id="{4205CD18-EEDC-982A-1728-47A4080FE9DA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4" name="Group 1293">
            <a:extLst>
              <a:ext uri="{FF2B5EF4-FFF2-40B4-BE49-F238E27FC236}">
                <a16:creationId xmlns:a16="http://schemas.microsoft.com/office/drawing/2014/main" id="{1A2845E0-FE07-66F8-317F-3F148045752A}"/>
              </a:ext>
            </a:extLst>
          </p:cNvPr>
          <p:cNvGrpSpPr/>
          <p:nvPr/>
        </p:nvGrpSpPr>
        <p:grpSpPr>
          <a:xfrm>
            <a:off x="7200302" y="4141602"/>
            <a:ext cx="103407" cy="911619"/>
            <a:chOff x="6993486" y="4138846"/>
            <a:chExt cx="103407" cy="91161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95" name="Rectangle 1294">
              <a:extLst>
                <a:ext uri="{FF2B5EF4-FFF2-40B4-BE49-F238E27FC236}">
                  <a16:creationId xmlns:a16="http://schemas.microsoft.com/office/drawing/2014/main" id="{035E199D-81FF-740F-19EE-5E923B9708A5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Rectangle 1295">
              <a:extLst>
                <a:ext uri="{FF2B5EF4-FFF2-40B4-BE49-F238E27FC236}">
                  <a16:creationId xmlns:a16="http://schemas.microsoft.com/office/drawing/2014/main" id="{F834E72E-C6ED-BF77-0211-3BEF58CE8E37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Rectangle 1296">
              <a:extLst>
                <a:ext uri="{FF2B5EF4-FFF2-40B4-BE49-F238E27FC236}">
                  <a16:creationId xmlns:a16="http://schemas.microsoft.com/office/drawing/2014/main" id="{BDDB504C-00B5-A9EC-D27B-16A1B1297F33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Rectangle 1297">
              <a:extLst>
                <a:ext uri="{FF2B5EF4-FFF2-40B4-BE49-F238E27FC236}">
                  <a16:creationId xmlns:a16="http://schemas.microsoft.com/office/drawing/2014/main" id="{1EDF549E-7049-0691-5005-C4E7E479D112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Rectangle 1298">
              <a:extLst>
                <a:ext uri="{FF2B5EF4-FFF2-40B4-BE49-F238E27FC236}">
                  <a16:creationId xmlns:a16="http://schemas.microsoft.com/office/drawing/2014/main" id="{1B1E98EF-F5F3-28DA-BE8C-441693404687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Rectangle 1299">
              <a:extLst>
                <a:ext uri="{FF2B5EF4-FFF2-40B4-BE49-F238E27FC236}">
                  <a16:creationId xmlns:a16="http://schemas.microsoft.com/office/drawing/2014/main" id="{7E34E057-1223-F2F8-BC3C-45881C180BFB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Rectangle 1300">
              <a:extLst>
                <a:ext uri="{FF2B5EF4-FFF2-40B4-BE49-F238E27FC236}">
                  <a16:creationId xmlns:a16="http://schemas.microsoft.com/office/drawing/2014/main" id="{62371D63-D821-04DD-ACDD-013E63554BA3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Rectangle 1301">
              <a:extLst>
                <a:ext uri="{FF2B5EF4-FFF2-40B4-BE49-F238E27FC236}">
                  <a16:creationId xmlns:a16="http://schemas.microsoft.com/office/drawing/2014/main" id="{AE1EADF2-B2D8-BC2B-F342-C67B30A4545D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Rectangle 1302">
              <a:extLst>
                <a:ext uri="{FF2B5EF4-FFF2-40B4-BE49-F238E27FC236}">
                  <a16:creationId xmlns:a16="http://schemas.microsoft.com/office/drawing/2014/main" id="{E54ED037-6212-0CB5-9244-1115ADB22345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4" name="Group 1303">
            <a:extLst>
              <a:ext uri="{FF2B5EF4-FFF2-40B4-BE49-F238E27FC236}">
                <a16:creationId xmlns:a16="http://schemas.microsoft.com/office/drawing/2014/main" id="{BA04F09F-4781-1A73-7949-15F9314F6DAC}"/>
              </a:ext>
            </a:extLst>
          </p:cNvPr>
          <p:cNvGrpSpPr/>
          <p:nvPr/>
        </p:nvGrpSpPr>
        <p:grpSpPr>
          <a:xfrm>
            <a:off x="7298226" y="4141602"/>
            <a:ext cx="103407" cy="911619"/>
            <a:chOff x="6993486" y="4138846"/>
            <a:chExt cx="103407" cy="91161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05" name="Rectangle 1304">
              <a:extLst>
                <a:ext uri="{FF2B5EF4-FFF2-40B4-BE49-F238E27FC236}">
                  <a16:creationId xmlns:a16="http://schemas.microsoft.com/office/drawing/2014/main" id="{35567E8E-7FAE-5F3D-7CD5-92953CBA3036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Rectangle 1305">
              <a:extLst>
                <a:ext uri="{FF2B5EF4-FFF2-40B4-BE49-F238E27FC236}">
                  <a16:creationId xmlns:a16="http://schemas.microsoft.com/office/drawing/2014/main" id="{B4327BDA-54CE-8989-6EC0-215767F41C65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Rectangle 1306">
              <a:extLst>
                <a:ext uri="{FF2B5EF4-FFF2-40B4-BE49-F238E27FC236}">
                  <a16:creationId xmlns:a16="http://schemas.microsoft.com/office/drawing/2014/main" id="{1ABED636-00CE-3F33-417B-ACA2607E4F67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Rectangle 1307">
              <a:extLst>
                <a:ext uri="{FF2B5EF4-FFF2-40B4-BE49-F238E27FC236}">
                  <a16:creationId xmlns:a16="http://schemas.microsoft.com/office/drawing/2014/main" id="{5491AB27-0E6C-659D-390F-EB2AB6CA9476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Rectangle 1308">
              <a:extLst>
                <a:ext uri="{FF2B5EF4-FFF2-40B4-BE49-F238E27FC236}">
                  <a16:creationId xmlns:a16="http://schemas.microsoft.com/office/drawing/2014/main" id="{25BB8C81-025C-500A-A774-6BEEBFB771BF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Rectangle 1309">
              <a:extLst>
                <a:ext uri="{FF2B5EF4-FFF2-40B4-BE49-F238E27FC236}">
                  <a16:creationId xmlns:a16="http://schemas.microsoft.com/office/drawing/2014/main" id="{0D260389-0B41-660A-FAE8-FF44CF432DA2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Rectangle 1310">
              <a:extLst>
                <a:ext uri="{FF2B5EF4-FFF2-40B4-BE49-F238E27FC236}">
                  <a16:creationId xmlns:a16="http://schemas.microsoft.com/office/drawing/2014/main" id="{D583C788-4F5D-B553-B4F1-D23BE0109CD2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Rectangle 1311">
              <a:extLst>
                <a:ext uri="{FF2B5EF4-FFF2-40B4-BE49-F238E27FC236}">
                  <a16:creationId xmlns:a16="http://schemas.microsoft.com/office/drawing/2014/main" id="{FC81218A-4CA3-E81A-9CD7-4A888D621F8F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Rectangle 1312">
              <a:extLst>
                <a:ext uri="{FF2B5EF4-FFF2-40B4-BE49-F238E27FC236}">
                  <a16:creationId xmlns:a16="http://schemas.microsoft.com/office/drawing/2014/main" id="{39B32E45-547D-DC21-B9E1-D7B893A8057D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4" name="Group 1313">
            <a:extLst>
              <a:ext uri="{FF2B5EF4-FFF2-40B4-BE49-F238E27FC236}">
                <a16:creationId xmlns:a16="http://schemas.microsoft.com/office/drawing/2014/main" id="{6C95F4EC-7A34-77E3-ADBC-7D6C179AAB92}"/>
              </a:ext>
            </a:extLst>
          </p:cNvPr>
          <p:cNvGrpSpPr/>
          <p:nvPr/>
        </p:nvGrpSpPr>
        <p:grpSpPr>
          <a:xfrm>
            <a:off x="7401435" y="4141602"/>
            <a:ext cx="103407" cy="911619"/>
            <a:chOff x="6993486" y="4138846"/>
            <a:chExt cx="103407" cy="91161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15" name="Rectangle 1314">
              <a:extLst>
                <a:ext uri="{FF2B5EF4-FFF2-40B4-BE49-F238E27FC236}">
                  <a16:creationId xmlns:a16="http://schemas.microsoft.com/office/drawing/2014/main" id="{50716280-875C-E852-7B50-8B6188EC8FA6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Rectangle 1315">
              <a:extLst>
                <a:ext uri="{FF2B5EF4-FFF2-40B4-BE49-F238E27FC236}">
                  <a16:creationId xmlns:a16="http://schemas.microsoft.com/office/drawing/2014/main" id="{A0A69D71-BDF8-94A2-FE5E-C9D7AD9A4CEC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Rectangle 1316">
              <a:extLst>
                <a:ext uri="{FF2B5EF4-FFF2-40B4-BE49-F238E27FC236}">
                  <a16:creationId xmlns:a16="http://schemas.microsoft.com/office/drawing/2014/main" id="{17EB313A-F90C-3D75-4324-2FFD64F90B7F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Rectangle 1317">
              <a:extLst>
                <a:ext uri="{FF2B5EF4-FFF2-40B4-BE49-F238E27FC236}">
                  <a16:creationId xmlns:a16="http://schemas.microsoft.com/office/drawing/2014/main" id="{FAC33B42-DBFE-8E45-F870-FA7A8F55E6AF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Rectangle 1318">
              <a:extLst>
                <a:ext uri="{FF2B5EF4-FFF2-40B4-BE49-F238E27FC236}">
                  <a16:creationId xmlns:a16="http://schemas.microsoft.com/office/drawing/2014/main" id="{CC428398-94DD-00B5-D71E-3F64A9D755B3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Rectangle 1319">
              <a:extLst>
                <a:ext uri="{FF2B5EF4-FFF2-40B4-BE49-F238E27FC236}">
                  <a16:creationId xmlns:a16="http://schemas.microsoft.com/office/drawing/2014/main" id="{6F7F5EBB-39DD-0ECE-7AFA-B8259DB938AF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Rectangle 1320">
              <a:extLst>
                <a:ext uri="{FF2B5EF4-FFF2-40B4-BE49-F238E27FC236}">
                  <a16:creationId xmlns:a16="http://schemas.microsoft.com/office/drawing/2014/main" id="{21414527-99C3-BE2B-312C-37F7785B8893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Rectangle 1321">
              <a:extLst>
                <a:ext uri="{FF2B5EF4-FFF2-40B4-BE49-F238E27FC236}">
                  <a16:creationId xmlns:a16="http://schemas.microsoft.com/office/drawing/2014/main" id="{B2DFC1AC-9657-00B4-2FE3-485C187B5DBF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Rectangle 1322">
              <a:extLst>
                <a:ext uri="{FF2B5EF4-FFF2-40B4-BE49-F238E27FC236}">
                  <a16:creationId xmlns:a16="http://schemas.microsoft.com/office/drawing/2014/main" id="{BE1890ED-2BD9-8419-6F4C-0298805DF4D4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4" name="Group 1323">
            <a:extLst>
              <a:ext uri="{FF2B5EF4-FFF2-40B4-BE49-F238E27FC236}">
                <a16:creationId xmlns:a16="http://schemas.microsoft.com/office/drawing/2014/main" id="{9ADE896C-4D01-C35B-2BEC-B3BEBCADC927}"/>
              </a:ext>
            </a:extLst>
          </p:cNvPr>
          <p:cNvGrpSpPr/>
          <p:nvPr/>
        </p:nvGrpSpPr>
        <p:grpSpPr>
          <a:xfrm>
            <a:off x="7609946" y="4141602"/>
            <a:ext cx="103407" cy="911619"/>
            <a:chOff x="6993486" y="4138846"/>
            <a:chExt cx="103407" cy="91161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25" name="Rectangle 1324">
              <a:extLst>
                <a:ext uri="{FF2B5EF4-FFF2-40B4-BE49-F238E27FC236}">
                  <a16:creationId xmlns:a16="http://schemas.microsoft.com/office/drawing/2014/main" id="{AE11F2DB-DA1F-BCDE-C1FF-79C593D08A3E}"/>
                </a:ext>
              </a:extLst>
            </p:cNvPr>
            <p:cNvSpPr/>
            <p:nvPr/>
          </p:nvSpPr>
          <p:spPr>
            <a:xfrm>
              <a:off x="6995281" y="424014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Rectangle 1325">
              <a:extLst>
                <a:ext uri="{FF2B5EF4-FFF2-40B4-BE49-F238E27FC236}">
                  <a16:creationId xmlns:a16="http://schemas.microsoft.com/office/drawing/2014/main" id="{DD2737D8-DA2F-E38B-0092-B107DE2D0B10}"/>
                </a:ext>
              </a:extLst>
            </p:cNvPr>
            <p:cNvSpPr/>
            <p:nvPr/>
          </p:nvSpPr>
          <p:spPr>
            <a:xfrm>
              <a:off x="6995164" y="413884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Rectangle 1326">
              <a:extLst>
                <a:ext uri="{FF2B5EF4-FFF2-40B4-BE49-F238E27FC236}">
                  <a16:creationId xmlns:a16="http://schemas.microsoft.com/office/drawing/2014/main" id="{95E24721-6D00-619F-97C1-E26A25C4904B}"/>
                </a:ext>
              </a:extLst>
            </p:cNvPr>
            <p:cNvSpPr/>
            <p:nvPr/>
          </p:nvSpPr>
          <p:spPr>
            <a:xfrm>
              <a:off x="6995281" y="4948636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Rectangle 1327">
              <a:extLst>
                <a:ext uri="{FF2B5EF4-FFF2-40B4-BE49-F238E27FC236}">
                  <a16:creationId xmlns:a16="http://schemas.microsoft.com/office/drawing/2014/main" id="{829A08A3-9354-FD68-C0E3-25A492C3CEA9}"/>
                </a:ext>
              </a:extLst>
            </p:cNvPr>
            <p:cNvSpPr/>
            <p:nvPr/>
          </p:nvSpPr>
          <p:spPr>
            <a:xfrm>
              <a:off x="6995164" y="4847342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Rectangle 1328">
              <a:extLst>
                <a:ext uri="{FF2B5EF4-FFF2-40B4-BE49-F238E27FC236}">
                  <a16:creationId xmlns:a16="http://schemas.microsoft.com/office/drawing/2014/main" id="{6A4760B8-8705-57CF-216E-C1A74E41A0E6}"/>
                </a:ext>
              </a:extLst>
            </p:cNvPr>
            <p:cNvSpPr/>
            <p:nvPr/>
          </p:nvSpPr>
          <p:spPr>
            <a:xfrm>
              <a:off x="6995047" y="4746051"/>
              <a:ext cx="101612" cy="1018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Rectangle 1329">
              <a:extLst>
                <a:ext uri="{FF2B5EF4-FFF2-40B4-BE49-F238E27FC236}">
                  <a16:creationId xmlns:a16="http://schemas.microsoft.com/office/drawing/2014/main" id="{6AAB9F61-6EB3-7469-5072-84AF7920489F}"/>
                </a:ext>
              </a:extLst>
            </p:cNvPr>
            <p:cNvSpPr/>
            <p:nvPr/>
          </p:nvSpPr>
          <p:spPr>
            <a:xfrm>
              <a:off x="6994180" y="434186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Rectangle 1330">
              <a:extLst>
                <a:ext uri="{FF2B5EF4-FFF2-40B4-BE49-F238E27FC236}">
                  <a16:creationId xmlns:a16="http://schemas.microsoft.com/office/drawing/2014/main" id="{B7853FE4-7A4D-8429-3773-B2121BA496F6}"/>
                </a:ext>
              </a:extLst>
            </p:cNvPr>
            <p:cNvSpPr/>
            <p:nvPr/>
          </p:nvSpPr>
          <p:spPr>
            <a:xfrm>
              <a:off x="6994587" y="4549336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Rectangle 1331">
              <a:extLst>
                <a:ext uri="{FF2B5EF4-FFF2-40B4-BE49-F238E27FC236}">
                  <a16:creationId xmlns:a16="http://schemas.microsoft.com/office/drawing/2014/main" id="{3D966DB6-DCEB-1AAD-EAD1-6071105EB38A}"/>
                </a:ext>
              </a:extLst>
            </p:cNvPr>
            <p:cNvSpPr/>
            <p:nvPr/>
          </p:nvSpPr>
          <p:spPr>
            <a:xfrm>
              <a:off x="6994470" y="4448053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Rectangle 1332">
              <a:extLst>
                <a:ext uri="{FF2B5EF4-FFF2-40B4-BE49-F238E27FC236}">
                  <a16:creationId xmlns:a16="http://schemas.microsoft.com/office/drawing/2014/main" id="{65790FF4-5731-BAE6-B212-D68A34D3239F}"/>
                </a:ext>
              </a:extLst>
            </p:cNvPr>
            <p:cNvSpPr/>
            <p:nvPr/>
          </p:nvSpPr>
          <p:spPr>
            <a:xfrm>
              <a:off x="6993486" y="4651071"/>
              <a:ext cx="101612" cy="1018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8" name="Group 947">
            <a:extLst>
              <a:ext uri="{FF2B5EF4-FFF2-40B4-BE49-F238E27FC236}">
                <a16:creationId xmlns:a16="http://schemas.microsoft.com/office/drawing/2014/main" id="{C29FF9D1-D369-8C83-6777-7C97ED209A61}"/>
              </a:ext>
            </a:extLst>
          </p:cNvPr>
          <p:cNvGrpSpPr/>
          <p:nvPr/>
        </p:nvGrpSpPr>
        <p:grpSpPr>
          <a:xfrm>
            <a:off x="8517549" y="2317458"/>
            <a:ext cx="103817" cy="2743199"/>
            <a:chOff x="5303517" y="2365738"/>
            <a:chExt cx="103817" cy="2740841"/>
          </a:xfrm>
        </p:grpSpPr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1083CC33-F1C3-7764-AB28-FF2833C7D92A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>
              <a:extLst>
                <a:ext uri="{FF2B5EF4-FFF2-40B4-BE49-F238E27FC236}">
                  <a16:creationId xmlns:a16="http://schemas.microsoft.com/office/drawing/2014/main" id="{AC56F668-2406-7393-303D-32D64FEAC9C9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>
              <a:extLst>
                <a:ext uri="{FF2B5EF4-FFF2-40B4-BE49-F238E27FC236}">
                  <a16:creationId xmlns:a16="http://schemas.microsoft.com/office/drawing/2014/main" id="{7372B0D7-6575-9A1D-8966-23A1834D67D8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>
              <a:extLst>
                <a:ext uri="{FF2B5EF4-FFF2-40B4-BE49-F238E27FC236}">
                  <a16:creationId xmlns:a16="http://schemas.microsoft.com/office/drawing/2014/main" id="{9E7E6DC3-7299-4C29-21FB-C52D808ED4F6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>
              <a:extLst>
                <a:ext uri="{FF2B5EF4-FFF2-40B4-BE49-F238E27FC236}">
                  <a16:creationId xmlns:a16="http://schemas.microsoft.com/office/drawing/2014/main" id="{771D0A1B-25D7-5962-9B56-EDC3240D08A8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>
              <a:extLst>
                <a:ext uri="{FF2B5EF4-FFF2-40B4-BE49-F238E27FC236}">
                  <a16:creationId xmlns:a16="http://schemas.microsoft.com/office/drawing/2014/main" id="{16E78232-EFD4-9392-CE15-F43096E02B69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>
              <a:extLst>
                <a:ext uri="{FF2B5EF4-FFF2-40B4-BE49-F238E27FC236}">
                  <a16:creationId xmlns:a16="http://schemas.microsoft.com/office/drawing/2014/main" id="{9A7ED507-E45B-D619-0D59-787AA5367051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>
              <a:extLst>
                <a:ext uri="{FF2B5EF4-FFF2-40B4-BE49-F238E27FC236}">
                  <a16:creationId xmlns:a16="http://schemas.microsoft.com/office/drawing/2014/main" id="{029236B2-D7CC-1321-885F-51E07E4151E2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>
              <a:extLst>
                <a:ext uri="{FF2B5EF4-FFF2-40B4-BE49-F238E27FC236}">
                  <a16:creationId xmlns:a16="http://schemas.microsoft.com/office/drawing/2014/main" id="{D33B6CF5-367C-43F8-8DED-E465D25C269A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>
              <a:extLst>
                <a:ext uri="{FF2B5EF4-FFF2-40B4-BE49-F238E27FC236}">
                  <a16:creationId xmlns:a16="http://schemas.microsoft.com/office/drawing/2014/main" id="{14E8D5C2-EAD2-30AB-9815-1150E5DE5AA9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>
              <a:extLst>
                <a:ext uri="{FF2B5EF4-FFF2-40B4-BE49-F238E27FC236}">
                  <a16:creationId xmlns:a16="http://schemas.microsoft.com/office/drawing/2014/main" id="{D972EC43-769D-8A91-DF28-DC34AA34252F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>
              <a:extLst>
                <a:ext uri="{FF2B5EF4-FFF2-40B4-BE49-F238E27FC236}">
                  <a16:creationId xmlns:a16="http://schemas.microsoft.com/office/drawing/2014/main" id="{F65859B9-E24C-3DFC-DF48-4068BB39EB8F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>
              <a:extLst>
                <a:ext uri="{FF2B5EF4-FFF2-40B4-BE49-F238E27FC236}">
                  <a16:creationId xmlns:a16="http://schemas.microsoft.com/office/drawing/2014/main" id="{ED6C4A02-7E5C-28DE-7733-BC5B4A3A8F93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>
              <a:extLst>
                <a:ext uri="{FF2B5EF4-FFF2-40B4-BE49-F238E27FC236}">
                  <a16:creationId xmlns:a16="http://schemas.microsoft.com/office/drawing/2014/main" id="{D6586C29-BA8F-52F1-1164-731EF144D171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>
              <a:extLst>
                <a:ext uri="{FF2B5EF4-FFF2-40B4-BE49-F238E27FC236}">
                  <a16:creationId xmlns:a16="http://schemas.microsoft.com/office/drawing/2014/main" id="{5B4356A2-8BB4-EE01-1CBB-36E49E683D0B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>
              <a:extLst>
                <a:ext uri="{FF2B5EF4-FFF2-40B4-BE49-F238E27FC236}">
                  <a16:creationId xmlns:a16="http://schemas.microsoft.com/office/drawing/2014/main" id="{F10DCFA6-FFF8-8538-1AC1-F3DE1A62B69C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Rectangle 964">
              <a:extLst>
                <a:ext uri="{FF2B5EF4-FFF2-40B4-BE49-F238E27FC236}">
                  <a16:creationId xmlns:a16="http://schemas.microsoft.com/office/drawing/2014/main" id="{13EAAAF9-2D05-2CD5-5CC3-598AC4FDCD6C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Rectangle 965">
              <a:extLst>
                <a:ext uri="{FF2B5EF4-FFF2-40B4-BE49-F238E27FC236}">
                  <a16:creationId xmlns:a16="http://schemas.microsoft.com/office/drawing/2014/main" id="{41D207A2-0068-785B-8981-B188794B254D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Rectangle 966">
              <a:extLst>
                <a:ext uri="{FF2B5EF4-FFF2-40B4-BE49-F238E27FC236}">
                  <a16:creationId xmlns:a16="http://schemas.microsoft.com/office/drawing/2014/main" id="{13F09D8E-2FF5-4E8D-CDF7-E22569EEAC56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Rectangle 967">
              <a:extLst>
                <a:ext uri="{FF2B5EF4-FFF2-40B4-BE49-F238E27FC236}">
                  <a16:creationId xmlns:a16="http://schemas.microsoft.com/office/drawing/2014/main" id="{D0349D02-C186-13F5-139E-B9B85B51927E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Rectangle 968">
              <a:extLst>
                <a:ext uri="{FF2B5EF4-FFF2-40B4-BE49-F238E27FC236}">
                  <a16:creationId xmlns:a16="http://schemas.microsoft.com/office/drawing/2014/main" id="{E7C876C5-35D8-90F0-3D69-E1B32CF50C43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Rectangle 969">
              <a:extLst>
                <a:ext uri="{FF2B5EF4-FFF2-40B4-BE49-F238E27FC236}">
                  <a16:creationId xmlns:a16="http://schemas.microsoft.com/office/drawing/2014/main" id="{C36371E4-F6ED-2BF9-6033-A5629FE8616A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>
              <a:extLst>
                <a:ext uri="{FF2B5EF4-FFF2-40B4-BE49-F238E27FC236}">
                  <a16:creationId xmlns:a16="http://schemas.microsoft.com/office/drawing/2014/main" id="{E31E15C2-E055-176B-3C62-F9EC3F7EB375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Rectangle 971">
              <a:extLst>
                <a:ext uri="{FF2B5EF4-FFF2-40B4-BE49-F238E27FC236}">
                  <a16:creationId xmlns:a16="http://schemas.microsoft.com/office/drawing/2014/main" id="{1DBC328B-A393-EECE-B4D5-4EABC5506AAA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Rectangle 972">
              <a:extLst>
                <a:ext uri="{FF2B5EF4-FFF2-40B4-BE49-F238E27FC236}">
                  <a16:creationId xmlns:a16="http://schemas.microsoft.com/office/drawing/2014/main" id="{D8D8A01F-DB5B-813C-9009-A0BA5BDC4C4C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Rectangle 973">
              <a:extLst>
                <a:ext uri="{FF2B5EF4-FFF2-40B4-BE49-F238E27FC236}">
                  <a16:creationId xmlns:a16="http://schemas.microsoft.com/office/drawing/2014/main" id="{1CDD7098-048B-9262-C1A3-C062F94F426D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Rectangle 974">
              <a:extLst>
                <a:ext uri="{FF2B5EF4-FFF2-40B4-BE49-F238E27FC236}">
                  <a16:creationId xmlns:a16="http://schemas.microsoft.com/office/drawing/2014/main" id="{67D0EFD3-E47E-62FF-A723-51BC857FECF1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2" name="Group 1171">
            <a:extLst>
              <a:ext uri="{FF2B5EF4-FFF2-40B4-BE49-F238E27FC236}">
                <a16:creationId xmlns:a16="http://schemas.microsoft.com/office/drawing/2014/main" id="{8861983A-275F-83F3-43CE-94F6DD6906F9}"/>
              </a:ext>
            </a:extLst>
          </p:cNvPr>
          <p:cNvGrpSpPr/>
          <p:nvPr/>
        </p:nvGrpSpPr>
        <p:grpSpPr>
          <a:xfrm>
            <a:off x="8117654" y="2314408"/>
            <a:ext cx="103817" cy="2743199"/>
            <a:chOff x="5303517" y="2365738"/>
            <a:chExt cx="103817" cy="2740841"/>
          </a:xfrm>
        </p:grpSpPr>
        <p:sp>
          <p:nvSpPr>
            <p:cNvPr id="1173" name="Rectangle 1172">
              <a:extLst>
                <a:ext uri="{FF2B5EF4-FFF2-40B4-BE49-F238E27FC236}">
                  <a16:creationId xmlns:a16="http://schemas.microsoft.com/office/drawing/2014/main" id="{7E1B2F51-37DF-F9EF-5E21-B958A3D52BAD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>
              <a:extLst>
                <a:ext uri="{FF2B5EF4-FFF2-40B4-BE49-F238E27FC236}">
                  <a16:creationId xmlns:a16="http://schemas.microsoft.com/office/drawing/2014/main" id="{E09C8D3C-C86A-E09B-AE71-5298F5DD0FB3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Rectangle 1174">
              <a:extLst>
                <a:ext uri="{FF2B5EF4-FFF2-40B4-BE49-F238E27FC236}">
                  <a16:creationId xmlns:a16="http://schemas.microsoft.com/office/drawing/2014/main" id="{867929D8-4885-0C42-9021-813B8BA49105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Rectangle 1175">
              <a:extLst>
                <a:ext uri="{FF2B5EF4-FFF2-40B4-BE49-F238E27FC236}">
                  <a16:creationId xmlns:a16="http://schemas.microsoft.com/office/drawing/2014/main" id="{F4538668-24A3-2576-404B-1BB718ED8D50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Rectangle 1176">
              <a:extLst>
                <a:ext uri="{FF2B5EF4-FFF2-40B4-BE49-F238E27FC236}">
                  <a16:creationId xmlns:a16="http://schemas.microsoft.com/office/drawing/2014/main" id="{E922B0CD-208A-1CF9-DFDF-8891CB691F9D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Rectangle 1177">
              <a:extLst>
                <a:ext uri="{FF2B5EF4-FFF2-40B4-BE49-F238E27FC236}">
                  <a16:creationId xmlns:a16="http://schemas.microsoft.com/office/drawing/2014/main" id="{6E403DD7-4186-278F-03B3-941C74091BCB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Rectangle 1178">
              <a:extLst>
                <a:ext uri="{FF2B5EF4-FFF2-40B4-BE49-F238E27FC236}">
                  <a16:creationId xmlns:a16="http://schemas.microsoft.com/office/drawing/2014/main" id="{7F0F2960-A7F2-FBD0-530C-1F2058554222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Rectangle 1179">
              <a:extLst>
                <a:ext uri="{FF2B5EF4-FFF2-40B4-BE49-F238E27FC236}">
                  <a16:creationId xmlns:a16="http://schemas.microsoft.com/office/drawing/2014/main" id="{6CE923BC-3444-9473-2BC5-C75FFA9D8E01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Rectangle 1180">
              <a:extLst>
                <a:ext uri="{FF2B5EF4-FFF2-40B4-BE49-F238E27FC236}">
                  <a16:creationId xmlns:a16="http://schemas.microsoft.com/office/drawing/2014/main" id="{21AEA33C-3CC8-0AAB-6737-04E2DFB540DE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Rectangle 1181">
              <a:extLst>
                <a:ext uri="{FF2B5EF4-FFF2-40B4-BE49-F238E27FC236}">
                  <a16:creationId xmlns:a16="http://schemas.microsoft.com/office/drawing/2014/main" id="{B6CB4456-3265-9AEF-80EF-D5FAE5EF9493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Rectangle 1182">
              <a:extLst>
                <a:ext uri="{FF2B5EF4-FFF2-40B4-BE49-F238E27FC236}">
                  <a16:creationId xmlns:a16="http://schemas.microsoft.com/office/drawing/2014/main" id="{900F3EA9-8BB7-9184-9771-1DBA1A0C9B2A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Rectangle 1183">
              <a:extLst>
                <a:ext uri="{FF2B5EF4-FFF2-40B4-BE49-F238E27FC236}">
                  <a16:creationId xmlns:a16="http://schemas.microsoft.com/office/drawing/2014/main" id="{1BA66D68-655A-8580-F484-E263F252966C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Rectangle 1184">
              <a:extLst>
                <a:ext uri="{FF2B5EF4-FFF2-40B4-BE49-F238E27FC236}">
                  <a16:creationId xmlns:a16="http://schemas.microsoft.com/office/drawing/2014/main" id="{D4C944A9-23FE-9EB3-288A-200AB13E8A53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Rectangle 1185">
              <a:extLst>
                <a:ext uri="{FF2B5EF4-FFF2-40B4-BE49-F238E27FC236}">
                  <a16:creationId xmlns:a16="http://schemas.microsoft.com/office/drawing/2014/main" id="{345CB7C2-D3F2-28FE-7379-9449A76E554F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Rectangle 1186">
              <a:extLst>
                <a:ext uri="{FF2B5EF4-FFF2-40B4-BE49-F238E27FC236}">
                  <a16:creationId xmlns:a16="http://schemas.microsoft.com/office/drawing/2014/main" id="{04238962-52AF-34C1-52F4-E89D6FC60DD0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Rectangle 1187">
              <a:extLst>
                <a:ext uri="{FF2B5EF4-FFF2-40B4-BE49-F238E27FC236}">
                  <a16:creationId xmlns:a16="http://schemas.microsoft.com/office/drawing/2014/main" id="{B73815AD-9B52-A6D0-C4A3-299AE9849AEC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Rectangle 1188">
              <a:extLst>
                <a:ext uri="{FF2B5EF4-FFF2-40B4-BE49-F238E27FC236}">
                  <a16:creationId xmlns:a16="http://schemas.microsoft.com/office/drawing/2014/main" id="{D35FF482-2F17-7B8E-38A0-C0817694DA49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Rectangle 1189">
              <a:extLst>
                <a:ext uri="{FF2B5EF4-FFF2-40B4-BE49-F238E27FC236}">
                  <a16:creationId xmlns:a16="http://schemas.microsoft.com/office/drawing/2014/main" id="{6FF7AEE6-C990-2497-392B-4B34A7503C8D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Rectangle 1190">
              <a:extLst>
                <a:ext uri="{FF2B5EF4-FFF2-40B4-BE49-F238E27FC236}">
                  <a16:creationId xmlns:a16="http://schemas.microsoft.com/office/drawing/2014/main" id="{E2316698-7CC0-F52C-9BB6-E55CB41A8894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Rectangle 1191">
              <a:extLst>
                <a:ext uri="{FF2B5EF4-FFF2-40B4-BE49-F238E27FC236}">
                  <a16:creationId xmlns:a16="http://schemas.microsoft.com/office/drawing/2014/main" id="{B148B0DB-D990-4CF3-3199-B8BB106AD304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Rectangle 1192">
              <a:extLst>
                <a:ext uri="{FF2B5EF4-FFF2-40B4-BE49-F238E27FC236}">
                  <a16:creationId xmlns:a16="http://schemas.microsoft.com/office/drawing/2014/main" id="{1382DA58-1473-3286-D1A7-D9DEA326ADC3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Rectangle 1193">
              <a:extLst>
                <a:ext uri="{FF2B5EF4-FFF2-40B4-BE49-F238E27FC236}">
                  <a16:creationId xmlns:a16="http://schemas.microsoft.com/office/drawing/2014/main" id="{F5AB9FA5-FEE3-CB85-8A5F-0894E1260B67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Rectangle 1194">
              <a:extLst>
                <a:ext uri="{FF2B5EF4-FFF2-40B4-BE49-F238E27FC236}">
                  <a16:creationId xmlns:a16="http://schemas.microsoft.com/office/drawing/2014/main" id="{44D1482C-EA91-6B2D-55DB-8E32C869BCE5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Rectangle 1195">
              <a:extLst>
                <a:ext uri="{FF2B5EF4-FFF2-40B4-BE49-F238E27FC236}">
                  <a16:creationId xmlns:a16="http://schemas.microsoft.com/office/drawing/2014/main" id="{4CFD6F02-0064-2C7F-DC3B-25ACAF1A9ADF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Rectangle 1196">
              <a:extLst>
                <a:ext uri="{FF2B5EF4-FFF2-40B4-BE49-F238E27FC236}">
                  <a16:creationId xmlns:a16="http://schemas.microsoft.com/office/drawing/2014/main" id="{852C2349-C148-5362-A526-C9D74DC69349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Rectangle 1197">
              <a:extLst>
                <a:ext uri="{FF2B5EF4-FFF2-40B4-BE49-F238E27FC236}">
                  <a16:creationId xmlns:a16="http://schemas.microsoft.com/office/drawing/2014/main" id="{4467C749-FB8D-58F3-60F0-C95F635D8C16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Rectangle 1198">
              <a:extLst>
                <a:ext uri="{FF2B5EF4-FFF2-40B4-BE49-F238E27FC236}">
                  <a16:creationId xmlns:a16="http://schemas.microsoft.com/office/drawing/2014/main" id="{284FE50E-BA24-7422-2AF3-7B5902C5FD4E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0" name="Group 1199">
            <a:extLst>
              <a:ext uri="{FF2B5EF4-FFF2-40B4-BE49-F238E27FC236}">
                <a16:creationId xmlns:a16="http://schemas.microsoft.com/office/drawing/2014/main" id="{6214AB7E-7BD6-2F6F-7C1E-FBCA8750AFA9}"/>
              </a:ext>
            </a:extLst>
          </p:cNvPr>
          <p:cNvGrpSpPr/>
          <p:nvPr/>
        </p:nvGrpSpPr>
        <p:grpSpPr>
          <a:xfrm>
            <a:off x="8218869" y="2314646"/>
            <a:ext cx="103817" cy="2743199"/>
            <a:chOff x="5303517" y="2365738"/>
            <a:chExt cx="103817" cy="2740841"/>
          </a:xfrm>
        </p:grpSpPr>
        <p:sp>
          <p:nvSpPr>
            <p:cNvPr id="1201" name="Rectangle 1200">
              <a:extLst>
                <a:ext uri="{FF2B5EF4-FFF2-40B4-BE49-F238E27FC236}">
                  <a16:creationId xmlns:a16="http://schemas.microsoft.com/office/drawing/2014/main" id="{3D004DE8-B68C-9294-6461-FD3F18FD741B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Rectangle 1201">
              <a:extLst>
                <a:ext uri="{FF2B5EF4-FFF2-40B4-BE49-F238E27FC236}">
                  <a16:creationId xmlns:a16="http://schemas.microsoft.com/office/drawing/2014/main" id="{8C388D2E-BF34-C79B-5E35-459B172C83F5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Rectangle 1202">
              <a:extLst>
                <a:ext uri="{FF2B5EF4-FFF2-40B4-BE49-F238E27FC236}">
                  <a16:creationId xmlns:a16="http://schemas.microsoft.com/office/drawing/2014/main" id="{56E768BC-20C3-7337-A542-C0CB4D42FAC2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Rectangle 1203">
              <a:extLst>
                <a:ext uri="{FF2B5EF4-FFF2-40B4-BE49-F238E27FC236}">
                  <a16:creationId xmlns:a16="http://schemas.microsoft.com/office/drawing/2014/main" id="{4F45FE9D-6A39-F259-6990-3DF11EBD1646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Rectangle 1204">
              <a:extLst>
                <a:ext uri="{FF2B5EF4-FFF2-40B4-BE49-F238E27FC236}">
                  <a16:creationId xmlns:a16="http://schemas.microsoft.com/office/drawing/2014/main" id="{7361A395-1107-D586-FC81-0B646AD8743B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Rectangle 1205">
              <a:extLst>
                <a:ext uri="{FF2B5EF4-FFF2-40B4-BE49-F238E27FC236}">
                  <a16:creationId xmlns:a16="http://schemas.microsoft.com/office/drawing/2014/main" id="{5451D95A-5BC3-1C18-C01B-23AD9DE3C00D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Rectangle 1206">
              <a:extLst>
                <a:ext uri="{FF2B5EF4-FFF2-40B4-BE49-F238E27FC236}">
                  <a16:creationId xmlns:a16="http://schemas.microsoft.com/office/drawing/2014/main" id="{A20DE481-5EDE-3DA8-78A7-6972DD8BF228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Rectangle 1207">
              <a:extLst>
                <a:ext uri="{FF2B5EF4-FFF2-40B4-BE49-F238E27FC236}">
                  <a16:creationId xmlns:a16="http://schemas.microsoft.com/office/drawing/2014/main" id="{6B698F73-E3F1-B2F3-626D-766227CA5072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Rectangle 1208">
              <a:extLst>
                <a:ext uri="{FF2B5EF4-FFF2-40B4-BE49-F238E27FC236}">
                  <a16:creationId xmlns:a16="http://schemas.microsoft.com/office/drawing/2014/main" id="{1ED13F82-26C5-4D70-A63B-B44D274BB760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Rectangle 1209">
              <a:extLst>
                <a:ext uri="{FF2B5EF4-FFF2-40B4-BE49-F238E27FC236}">
                  <a16:creationId xmlns:a16="http://schemas.microsoft.com/office/drawing/2014/main" id="{F80AB08E-8DF9-A574-DCAB-B8926747DC78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Rectangle 1210">
              <a:extLst>
                <a:ext uri="{FF2B5EF4-FFF2-40B4-BE49-F238E27FC236}">
                  <a16:creationId xmlns:a16="http://schemas.microsoft.com/office/drawing/2014/main" id="{8912DCD1-B560-9A68-EA20-A9ED9ECD21F2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Rectangle 1211">
              <a:extLst>
                <a:ext uri="{FF2B5EF4-FFF2-40B4-BE49-F238E27FC236}">
                  <a16:creationId xmlns:a16="http://schemas.microsoft.com/office/drawing/2014/main" id="{859B2826-0942-F6B3-4A05-6E63B32BCCAA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Rectangle 1212">
              <a:extLst>
                <a:ext uri="{FF2B5EF4-FFF2-40B4-BE49-F238E27FC236}">
                  <a16:creationId xmlns:a16="http://schemas.microsoft.com/office/drawing/2014/main" id="{5BE18659-52D2-5DA9-84EB-86454851AB6F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Rectangle 1213">
              <a:extLst>
                <a:ext uri="{FF2B5EF4-FFF2-40B4-BE49-F238E27FC236}">
                  <a16:creationId xmlns:a16="http://schemas.microsoft.com/office/drawing/2014/main" id="{6A8B67E9-9571-BFC5-4B2D-4C65AFD3A82F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Rectangle 1214">
              <a:extLst>
                <a:ext uri="{FF2B5EF4-FFF2-40B4-BE49-F238E27FC236}">
                  <a16:creationId xmlns:a16="http://schemas.microsoft.com/office/drawing/2014/main" id="{749D17BA-3575-AE57-03A0-5DE60805BCE2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Rectangle 1215">
              <a:extLst>
                <a:ext uri="{FF2B5EF4-FFF2-40B4-BE49-F238E27FC236}">
                  <a16:creationId xmlns:a16="http://schemas.microsoft.com/office/drawing/2014/main" id="{E5DF0CCD-2B50-05EE-C0E6-A6EC0DB65FD4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Rectangle 1216">
              <a:extLst>
                <a:ext uri="{FF2B5EF4-FFF2-40B4-BE49-F238E27FC236}">
                  <a16:creationId xmlns:a16="http://schemas.microsoft.com/office/drawing/2014/main" id="{E5235210-480A-B340-0221-D7401C444E81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Rectangle 1217">
              <a:extLst>
                <a:ext uri="{FF2B5EF4-FFF2-40B4-BE49-F238E27FC236}">
                  <a16:creationId xmlns:a16="http://schemas.microsoft.com/office/drawing/2014/main" id="{62960BFC-F1A2-CE82-B5AC-220520905C98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Rectangle 1218">
              <a:extLst>
                <a:ext uri="{FF2B5EF4-FFF2-40B4-BE49-F238E27FC236}">
                  <a16:creationId xmlns:a16="http://schemas.microsoft.com/office/drawing/2014/main" id="{1C3449AF-2E9D-2CE7-8317-3C8ADFB92215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Rectangle 1219">
              <a:extLst>
                <a:ext uri="{FF2B5EF4-FFF2-40B4-BE49-F238E27FC236}">
                  <a16:creationId xmlns:a16="http://schemas.microsoft.com/office/drawing/2014/main" id="{372421B1-8D43-1E0F-5B2C-D8AB28DA6C7C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Rectangle 1220">
              <a:extLst>
                <a:ext uri="{FF2B5EF4-FFF2-40B4-BE49-F238E27FC236}">
                  <a16:creationId xmlns:a16="http://schemas.microsoft.com/office/drawing/2014/main" id="{6E5B8D56-E07E-244A-E673-2AA9E8B8D7E2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Rectangle 1221">
              <a:extLst>
                <a:ext uri="{FF2B5EF4-FFF2-40B4-BE49-F238E27FC236}">
                  <a16:creationId xmlns:a16="http://schemas.microsoft.com/office/drawing/2014/main" id="{B0192EDD-1EE5-03D2-C4B4-923531282ACA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Rectangle 1222">
              <a:extLst>
                <a:ext uri="{FF2B5EF4-FFF2-40B4-BE49-F238E27FC236}">
                  <a16:creationId xmlns:a16="http://schemas.microsoft.com/office/drawing/2014/main" id="{D63D9C46-CA21-6D39-F38D-28C00F2D5201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Rectangle 1223">
              <a:extLst>
                <a:ext uri="{FF2B5EF4-FFF2-40B4-BE49-F238E27FC236}">
                  <a16:creationId xmlns:a16="http://schemas.microsoft.com/office/drawing/2014/main" id="{95E73103-E11A-7492-85C3-CFCD76E5FD1F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Rectangle 1224">
              <a:extLst>
                <a:ext uri="{FF2B5EF4-FFF2-40B4-BE49-F238E27FC236}">
                  <a16:creationId xmlns:a16="http://schemas.microsoft.com/office/drawing/2014/main" id="{BF1C85A8-6FF6-9118-6851-6490B3A9102F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Rectangle 1225">
              <a:extLst>
                <a:ext uri="{FF2B5EF4-FFF2-40B4-BE49-F238E27FC236}">
                  <a16:creationId xmlns:a16="http://schemas.microsoft.com/office/drawing/2014/main" id="{4B80D8A5-17E9-4EB4-F433-89D3F08BA6F5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Rectangle 1226">
              <a:extLst>
                <a:ext uri="{FF2B5EF4-FFF2-40B4-BE49-F238E27FC236}">
                  <a16:creationId xmlns:a16="http://schemas.microsoft.com/office/drawing/2014/main" id="{55EA4E52-233A-C584-CD66-8D4AC195326A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8" name="Group 1227">
            <a:extLst>
              <a:ext uri="{FF2B5EF4-FFF2-40B4-BE49-F238E27FC236}">
                <a16:creationId xmlns:a16="http://schemas.microsoft.com/office/drawing/2014/main" id="{96FC1AA1-0700-D2A1-9DCD-727D9822DB69}"/>
              </a:ext>
            </a:extLst>
          </p:cNvPr>
          <p:cNvGrpSpPr/>
          <p:nvPr/>
        </p:nvGrpSpPr>
        <p:grpSpPr>
          <a:xfrm>
            <a:off x="8317885" y="2315386"/>
            <a:ext cx="103817" cy="2743199"/>
            <a:chOff x="5303517" y="2365738"/>
            <a:chExt cx="103817" cy="2740841"/>
          </a:xfrm>
        </p:grpSpPr>
        <p:sp>
          <p:nvSpPr>
            <p:cNvPr id="1229" name="Rectangle 1228">
              <a:extLst>
                <a:ext uri="{FF2B5EF4-FFF2-40B4-BE49-F238E27FC236}">
                  <a16:creationId xmlns:a16="http://schemas.microsoft.com/office/drawing/2014/main" id="{744B1A63-14CC-1DF6-5F29-0F59C1AA01AA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Rectangle 1229">
              <a:extLst>
                <a:ext uri="{FF2B5EF4-FFF2-40B4-BE49-F238E27FC236}">
                  <a16:creationId xmlns:a16="http://schemas.microsoft.com/office/drawing/2014/main" id="{CE449556-86EE-2148-7FA3-F08E0B9DEAB2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Rectangle 1230">
              <a:extLst>
                <a:ext uri="{FF2B5EF4-FFF2-40B4-BE49-F238E27FC236}">
                  <a16:creationId xmlns:a16="http://schemas.microsoft.com/office/drawing/2014/main" id="{79CCE663-03E2-2F11-C2C4-83410E58B101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Rectangle 1231">
              <a:extLst>
                <a:ext uri="{FF2B5EF4-FFF2-40B4-BE49-F238E27FC236}">
                  <a16:creationId xmlns:a16="http://schemas.microsoft.com/office/drawing/2014/main" id="{75B128CA-C812-CB49-40A1-5BE7C8150003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3" name="Rectangle 1232">
              <a:extLst>
                <a:ext uri="{FF2B5EF4-FFF2-40B4-BE49-F238E27FC236}">
                  <a16:creationId xmlns:a16="http://schemas.microsoft.com/office/drawing/2014/main" id="{82048443-4AC7-C6E4-66C3-17200A54E1C2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Rectangle 1233">
              <a:extLst>
                <a:ext uri="{FF2B5EF4-FFF2-40B4-BE49-F238E27FC236}">
                  <a16:creationId xmlns:a16="http://schemas.microsoft.com/office/drawing/2014/main" id="{AB46F68D-1557-A253-5E9E-DDB979B39179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Rectangle 1234">
              <a:extLst>
                <a:ext uri="{FF2B5EF4-FFF2-40B4-BE49-F238E27FC236}">
                  <a16:creationId xmlns:a16="http://schemas.microsoft.com/office/drawing/2014/main" id="{6F3E8D79-8917-33D5-6046-9624270E0417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Rectangle 1235">
              <a:extLst>
                <a:ext uri="{FF2B5EF4-FFF2-40B4-BE49-F238E27FC236}">
                  <a16:creationId xmlns:a16="http://schemas.microsoft.com/office/drawing/2014/main" id="{42F3AB67-1F11-8C4C-5F12-282136516196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Rectangle 1236">
              <a:extLst>
                <a:ext uri="{FF2B5EF4-FFF2-40B4-BE49-F238E27FC236}">
                  <a16:creationId xmlns:a16="http://schemas.microsoft.com/office/drawing/2014/main" id="{CD650287-65DA-97BE-DEE9-DD232C655CEE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Rectangle 1237">
              <a:extLst>
                <a:ext uri="{FF2B5EF4-FFF2-40B4-BE49-F238E27FC236}">
                  <a16:creationId xmlns:a16="http://schemas.microsoft.com/office/drawing/2014/main" id="{36F4C317-2103-C0CB-0DFE-B7F8AEAB1BE2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Rectangle 1238">
              <a:extLst>
                <a:ext uri="{FF2B5EF4-FFF2-40B4-BE49-F238E27FC236}">
                  <a16:creationId xmlns:a16="http://schemas.microsoft.com/office/drawing/2014/main" id="{42946048-2EF1-CEBF-2079-68527696907D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Rectangle 1239">
              <a:extLst>
                <a:ext uri="{FF2B5EF4-FFF2-40B4-BE49-F238E27FC236}">
                  <a16:creationId xmlns:a16="http://schemas.microsoft.com/office/drawing/2014/main" id="{C4FDEB10-D10C-563C-150C-F41DD078392C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Rectangle 1240">
              <a:extLst>
                <a:ext uri="{FF2B5EF4-FFF2-40B4-BE49-F238E27FC236}">
                  <a16:creationId xmlns:a16="http://schemas.microsoft.com/office/drawing/2014/main" id="{577DA047-5CCF-52EC-5963-EC82CF929647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Rectangle 1241">
              <a:extLst>
                <a:ext uri="{FF2B5EF4-FFF2-40B4-BE49-F238E27FC236}">
                  <a16:creationId xmlns:a16="http://schemas.microsoft.com/office/drawing/2014/main" id="{D2FF8B56-1379-1E28-300D-B48A66ADB5B0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Rectangle 1242">
              <a:extLst>
                <a:ext uri="{FF2B5EF4-FFF2-40B4-BE49-F238E27FC236}">
                  <a16:creationId xmlns:a16="http://schemas.microsoft.com/office/drawing/2014/main" id="{9EB35537-60CB-BCEE-F55F-F028FCBD5821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Rectangle 1243">
              <a:extLst>
                <a:ext uri="{FF2B5EF4-FFF2-40B4-BE49-F238E27FC236}">
                  <a16:creationId xmlns:a16="http://schemas.microsoft.com/office/drawing/2014/main" id="{C02F1DD6-452B-80F5-62F2-BF4A059442BA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Rectangle 1244">
              <a:extLst>
                <a:ext uri="{FF2B5EF4-FFF2-40B4-BE49-F238E27FC236}">
                  <a16:creationId xmlns:a16="http://schemas.microsoft.com/office/drawing/2014/main" id="{9A119609-B717-736E-654A-A895DE0C0230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Rectangle 1245">
              <a:extLst>
                <a:ext uri="{FF2B5EF4-FFF2-40B4-BE49-F238E27FC236}">
                  <a16:creationId xmlns:a16="http://schemas.microsoft.com/office/drawing/2014/main" id="{14396582-A0B2-CF3A-3AC8-1D5D08781721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Rectangle 1246">
              <a:extLst>
                <a:ext uri="{FF2B5EF4-FFF2-40B4-BE49-F238E27FC236}">
                  <a16:creationId xmlns:a16="http://schemas.microsoft.com/office/drawing/2014/main" id="{3E1E2DCE-9971-045E-9A3E-2FD2EAC98A60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Rectangle 1247">
              <a:extLst>
                <a:ext uri="{FF2B5EF4-FFF2-40B4-BE49-F238E27FC236}">
                  <a16:creationId xmlns:a16="http://schemas.microsoft.com/office/drawing/2014/main" id="{017DA4E3-FFEF-DF00-1171-78470BE0C6CC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Rectangle 1248">
              <a:extLst>
                <a:ext uri="{FF2B5EF4-FFF2-40B4-BE49-F238E27FC236}">
                  <a16:creationId xmlns:a16="http://schemas.microsoft.com/office/drawing/2014/main" id="{DD0D07E2-FBD5-4494-452A-3CFF25E88B61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Rectangle 1249">
              <a:extLst>
                <a:ext uri="{FF2B5EF4-FFF2-40B4-BE49-F238E27FC236}">
                  <a16:creationId xmlns:a16="http://schemas.microsoft.com/office/drawing/2014/main" id="{E8F7E1B0-A2F5-0C61-FB5F-CB91D5860837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Rectangle 1250">
              <a:extLst>
                <a:ext uri="{FF2B5EF4-FFF2-40B4-BE49-F238E27FC236}">
                  <a16:creationId xmlns:a16="http://schemas.microsoft.com/office/drawing/2014/main" id="{B2806F4A-CF8B-F53B-EF9A-C475BF6344EC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Rectangle 1251">
              <a:extLst>
                <a:ext uri="{FF2B5EF4-FFF2-40B4-BE49-F238E27FC236}">
                  <a16:creationId xmlns:a16="http://schemas.microsoft.com/office/drawing/2014/main" id="{3FA95E05-0538-E9A1-07EE-337BECB3AB9C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Rectangle 1252">
              <a:extLst>
                <a:ext uri="{FF2B5EF4-FFF2-40B4-BE49-F238E27FC236}">
                  <a16:creationId xmlns:a16="http://schemas.microsoft.com/office/drawing/2014/main" id="{051BF6C9-BC1A-C4D8-B61A-AEE78EC55B4A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Rectangle 1253">
              <a:extLst>
                <a:ext uri="{FF2B5EF4-FFF2-40B4-BE49-F238E27FC236}">
                  <a16:creationId xmlns:a16="http://schemas.microsoft.com/office/drawing/2014/main" id="{7C7D2F8E-E837-6B78-D2BE-9C664F212921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Rectangle 1254">
              <a:extLst>
                <a:ext uri="{FF2B5EF4-FFF2-40B4-BE49-F238E27FC236}">
                  <a16:creationId xmlns:a16="http://schemas.microsoft.com/office/drawing/2014/main" id="{1DC58B03-2CE0-C0B3-FA02-780EECB6E0CC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6" name="Group 1255">
            <a:extLst>
              <a:ext uri="{FF2B5EF4-FFF2-40B4-BE49-F238E27FC236}">
                <a16:creationId xmlns:a16="http://schemas.microsoft.com/office/drawing/2014/main" id="{5239B48B-219A-0600-3232-C22D893142BF}"/>
              </a:ext>
            </a:extLst>
          </p:cNvPr>
          <p:cNvGrpSpPr/>
          <p:nvPr/>
        </p:nvGrpSpPr>
        <p:grpSpPr>
          <a:xfrm>
            <a:off x="7915240" y="2314705"/>
            <a:ext cx="103817" cy="2743199"/>
            <a:chOff x="5303517" y="2365738"/>
            <a:chExt cx="103817" cy="2740841"/>
          </a:xfrm>
        </p:grpSpPr>
        <p:sp>
          <p:nvSpPr>
            <p:cNvPr id="1257" name="Rectangle 1256">
              <a:extLst>
                <a:ext uri="{FF2B5EF4-FFF2-40B4-BE49-F238E27FC236}">
                  <a16:creationId xmlns:a16="http://schemas.microsoft.com/office/drawing/2014/main" id="{C563589E-CD91-D00A-CE6F-549D9E9172F8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Rectangle 1257">
              <a:extLst>
                <a:ext uri="{FF2B5EF4-FFF2-40B4-BE49-F238E27FC236}">
                  <a16:creationId xmlns:a16="http://schemas.microsoft.com/office/drawing/2014/main" id="{62B71BA7-F3A7-E9CA-8C0D-7838F2F9326D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Rectangle 1258">
              <a:extLst>
                <a:ext uri="{FF2B5EF4-FFF2-40B4-BE49-F238E27FC236}">
                  <a16:creationId xmlns:a16="http://schemas.microsoft.com/office/drawing/2014/main" id="{301AA60A-E4A9-4B65-1A97-7D3B7FCABD2F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Rectangle 1259">
              <a:extLst>
                <a:ext uri="{FF2B5EF4-FFF2-40B4-BE49-F238E27FC236}">
                  <a16:creationId xmlns:a16="http://schemas.microsoft.com/office/drawing/2014/main" id="{19E553D5-39AE-B2BA-7B1E-F47A67EDAC2A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Rectangle 1260">
              <a:extLst>
                <a:ext uri="{FF2B5EF4-FFF2-40B4-BE49-F238E27FC236}">
                  <a16:creationId xmlns:a16="http://schemas.microsoft.com/office/drawing/2014/main" id="{DDFD4CF3-3A1D-212D-0E31-E34AEE859DCD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Rectangle 1261">
              <a:extLst>
                <a:ext uri="{FF2B5EF4-FFF2-40B4-BE49-F238E27FC236}">
                  <a16:creationId xmlns:a16="http://schemas.microsoft.com/office/drawing/2014/main" id="{EAE5EDC1-F082-913B-5266-3642C9EF9313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Rectangle 1262">
              <a:extLst>
                <a:ext uri="{FF2B5EF4-FFF2-40B4-BE49-F238E27FC236}">
                  <a16:creationId xmlns:a16="http://schemas.microsoft.com/office/drawing/2014/main" id="{C4283DF7-49A1-855E-6F84-877D4CADD67B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Rectangle 1263">
              <a:extLst>
                <a:ext uri="{FF2B5EF4-FFF2-40B4-BE49-F238E27FC236}">
                  <a16:creationId xmlns:a16="http://schemas.microsoft.com/office/drawing/2014/main" id="{D3623690-8189-5D8D-4F79-300B432ADECA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Rectangle 1264">
              <a:extLst>
                <a:ext uri="{FF2B5EF4-FFF2-40B4-BE49-F238E27FC236}">
                  <a16:creationId xmlns:a16="http://schemas.microsoft.com/office/drawing/2014/main" id="{8C73AC20-7CE0-64C0-D02C-826117AB820F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Rectangle 1265">
              <a:extLst>
                <a:ext uri="{FF2B5EF4-FFF2-40B4-BE49-F238E27FC236}">
                  <a16:creationId xmlns:a16="http://schemas.microsoft.com/office/drawing/2014/main" id="{DC3FB182-DD99-26E9-7FE6-BF84F0703B93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Rectangle 1266">
              <a:extLst>
                <a:ext uri="{FF2B5EF4-FFF2-40B4-BE49-F238E27FC236}">
                  <a16:creationId xmlns:a16="http://schemas.microsoft.com/office/drawing/2014/main" id="{600116E1-7F18-6B4D-7EB2-6CDF889B8C03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Rectangle 1267">
              <a:extLst>
                <a:ext uri="{FF2B5EF4-FFF2-40B4-BE49-F238E27FC236}">
                  <a16:creationId xmlns:a16="http://schemas.microsoft.com/office/drawing/2014/main" id="{7EB9BD96-2125-6DE3-BF3D-68DB12968B29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Rectangle 1268">
              <a:extLst>
                <a:ext uri="{FF2B5EF4-FFF2-40B4-BE49-F238E27FC236}">
                  <a16:creationId xmlns:a16="http://schemas.microsoft.com/office/drawing/2014/main" id="{E79D787C-5D80-AE6C-45E1-3D597003ABDA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Rectangle 1269">
              <a:extLst>
                <a:ext uri="{FF2B5EF4-FFF2-40B4-BE49-F238E27FC236}">
                  <a16:creationId xmlns:a16="http://schemas.microsoft.com/office/drawing/2014/main" id="{6ACD984E-15AD-EFDD-C626-29FBD2996608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Rectangle 1270">
              <a:extLst>
                <a:ext uri="{FF2B5EF4-FFF2-40B4-BE49-F238E27FC236}">
                  <a16:creationId xmlns:a16="http://schemas.microsoft.com/office/drawing/2014/main" id="{B1EFFA37-B57D-C50F-9E70-21401E41FDA4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Rectangle 1271">
              <a:extLst>
                <a:ext uri="{FF2B5EF4-FFF2-40B4-BE49-F238E27FC236}">
                  <a16:creationId xmlns:a16="http://schemas.microsoft.com/office/drawing/2014/main" id="{590C7314-F96D-86B5-CD20-A11FB50C63F2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Rectangle 1272">
              <a:extLst>
                <a:ext uri="{FF2B5EF4-FFF2-40B4-BE49-F238E27FC236}">
                  <a16:creationId xmlns:a16="http://schemas.microsoft.com/office/drawing/2014/main" id="{F78953DF-2CCC-605E-0F60-30CBB76AEE7C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Rectangle 1273">
              <a:extLst>
                <a:ext uri="{FF2B5EF4-FFF2-40B4-BE49-F238E27FC236}">
                  <a16:creationId xmlns:a16="http://schemas.microsoft.com/office/drawing/2014/main" id="{6816DBE2-BB98-76AF-9022-8BDBD62EF87B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Rectangle 1274">
              <a:extLst>
                <a:ext uri="{FF2B5EF4-FFF2-40B4-BE49-F238E27FC236}">
                  <a16:creationId xmlns:a16="http://schemas.microsoft.com/office/drawing/2014/main" id="{C4EB6380-42B3-3C45-2FC7-8E6F5FB39FE2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Rectangle 1275">
              <a:extLst>
                <a:ext uri="{FF2B5EF4-FFF2-40B4-BE49-F238E27FC236}">
                  <a16:creationId xmlns:a16="http://schemas.microsoft.com/office/drawing/2014/main" id="{1EF88517-F058-F1AC-3082-0EAC44965378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Rectangle 1276">
              <a:extLst>
                <a:ext uri="{FF2B5EF4-FFF2-40B4-BE49-F238E27FC236}">
                  <a16:creationId xmlns:a16="http://schemas.microsoft.com/office/drawing/2014/main" id="{5CD6F90F-0969-5626-2394-FEB5AC9794BB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Rectangle 1277">
              <a:extLst>
                <a:ext uri="{FF2B5EF4-FFF2-40B4-BE49-F238E27FC236}">
                  <a16:creationId xmlns:a16="http://schemas.microsoft.com/office/drawing/2014/main" id="{B11E54FF-7C50-8081-9017-445B5D221E2C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Rectangle 1278">
              <a:extLst>
                <a:ext uri="{FF2B5EF4-FFF2-40B4-BE49-F238E27FC236}">
                  <a16:creationId xmlns:a16="http://schemas.microsoft.com/office/drawing/2014/main" id="{DBEDD57C-04EF-A999-AE25-C47EB6DEAD19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Rectangle 1279">
              <a:extLst>
                <a:ext uri="{FF2B5EF4-FFF2-40B4-BE49-F238E27FC236}">
                  <a16:creationId xmlns:a16="http://schemas.microsoft.com/office/drawing/2014/main" id="{864CAAC0-CCC5-E919-EA2B-1A7CA0AC0A35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Rectangle 1280">
              <a:extLst>
                <a:ext uri="{FF2B5EF4-FFF2-40B4-BE49-F238E27FC236}">
                  <a16:creationId xmlns:a16="http://schemas.microsoft.com/office/drawing/2014/main" id="{E7177C4F-38B8-BF58-00F1-D388E5050466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Rectangle 1281">
              <a:extLst>
                <a:ext uri="{FF2B5EF4-FFF2-40B4-BE49-F238E27FC236}">
                  <a16:creationId xmlns:a16="http://schemas.microsoft.com/office/drawing/2014/main" id="{657E05E3-7830-E6C5-36E5-321025520D72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Rectangle 1282">
              <a:extLst>
                <a:ext uri="{FF2B5EF4-FFF2-40B4-BE49-F238E27FC236}">
                  <a16:creationId xmlns:a16="http://schemas.microsoft.com/office/drawing/2014/main" id="{27EF54A9-7B48-D3D1-5EBB-D33C1F665A5B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6" name="Group 835">
            <a:extLst>
              <a:ext uri="{FF2B5EF4-FFF2-40B4-BE49-F238E27FC236}">
                <a16:creationId xmlns:a16="http://schemas.microsoft.com/office/drawing/2014/main" id="{77860342-3334-6C71-C562-EC4758980C9B}"/>
              </a:ext>
            </a:extLst>
          </p:cNvPr>
          <p:cNvGrpSpPr/>
          <p:nvPr/>
        </p:nvGrpSpPr>
        <p:grpSpPr>
          <a:xfrm>
            <a:off x="6288413" y="2313576"/>
            <a:ext cx="103817" cy="2743199"/>
            <a:chOff x="5303517" y="2365738"/>
            <a:chExt cx="103817" cy="2740841"/>
          </a:xfrm>
        </p:grpSpPr>
        <p:sp>
          <p:nvSpPr>
            <p:cNvPr id="837" name="Rectangle 836">
              <a:extLst>
                <a:ext uri="{FF2B5EF4-FFF2-40B4-BE49-F238E27FC236}">
                  <a16:creationId xmlns:a16="http://schemas.microsoft.com/office/drawing/2014/main" id="{E8280A3C-7582-B922-8C41-B3896BE34F2D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>
              <a:extLst>
                <a:ext uri="{FF2B5EF4-FFF2-40B4-BE49-F238E27FC236}">
                  <a16:creationId xmlns:a16="http://schemas.microsoft.com/office/drawing/2014/main" id="{26F38B38-015E-865A-8179-19D58398DDA2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>
              <a:extLst>
                <a:ext uri="{FF2B5EF4-FFF2-40B4-BE49-F238E27FC236}">
                  <a16:creationId xmlns:a16="http://schemas.microsoft.com/office/drawing/2014/main" id="{ADEDAB7D-E612-CB3F-785F-54F579C84F17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>
              <a:extLst>
                <a:ext uri="{FF2B5EF4-FFF2-40B4-BE49-F238E27FC236}">
                  <a16:creationId xmlns:a16="http://schemas.microsoft.com/office/drawing/2014/main" id="{0AEC53FD-4407-B075-9A9D-6B365B073F61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>
              <a:extLst>
                <a:ext uri="{FF2B5EF4-FFF2-40B4-BE49-F238E27FC236}">
                  <a16:creationId xmlns:a16="http://schemas.microsoft.com/office/drawing/2014/main" id="{01B7E862-2C9F-CB37-2977-C6CFCEEDDAE4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>
              <a:extLst>
                <a:ext uri="{FF2B5EF4-FFF2-40B4-BE49-F238E27FC236}">
                  <a16:creationId xmlns:a16="http://schemas.microsoft.com/office/drawing/2014/main" id="{28AB34E7-5D88-2E9D-2449-061736E63D24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8882C6F2-48C1-0A81-4FC1-9395D718DBC3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>
              <a:extLst>
                <a:ext uri="{FF2B5EF4-FFF2-40B4-BE49-F238E27FC236}">
                  <a16:creationId xmlns:a16="http://schemas.microsoft.com/office/drawing/2014/main" id="{85174827-156D-9B19-13F8-B5FC1E5922B7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>
              <a:extLst>
                <a:ext uri="{FF2B5EF4-FFF2-40B4-BE49-F238E27FC236}">
                  <a16:creationId xmlns:a16="http://schemas.microsoft.com/office/drawing/2014/main" id="{FA0ED5F1-732E-A6B7-3355-24C26082076F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>
              <a:extLst>
                <a:ext uri="{FF2B5EF4-FFF2-40B4-BE49-F238E27FC236}">
                  <a16:creationId xmlns:a16="http://schemas.microsoft.com/office/drawing/2014/main" id="{BD035588-BB3A-727A-FADE-CEFAAD72DF32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>
              <a:extLst>
                <a:ext uri="{FF2B5EF4-FFF2-40B4-BE49-F238E27FC236}">
                  <a16:creationId xmlns:a16="http://schemas.microsoft.com/office/drawing/2014/main" id="{CADCCF1F-477A-2076-FD80-62E384573318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>
              <a:extLst>
                <a:ext uri="{FF2B5EF4-FFF2-40B4-BE49-F238E27FC236}">
                  <a16:creationId xmlns:a16="http://schemas.microsoft.com/office/drawing/2014/main" id="{A50BEF65-ED72-C39B-F837-E62868B0B813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>
              <a:extLst>
                <a:ext uri="{FF2B5EF4-FFF2-40B4-BE49-F238E27FC236}">
                  <a16:creationId xmlns:a16="http://schemas.microsoft.com/office/drawing/2014/main" id="{D62B6E6C-4424-C5DB-79E0-0BFC48830FD5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>
              <a:extLst>
                <a:ext uri="{FF2B5EF4-FFF2-40B4-BE49-F238E27FC236}">
                  <a16:creationId xmlns:a16="http://schemas.microsoft.com/office/drawing/2014/main" id="{CD9D6F4D-625D-6CAB-A6AE-233B77A2C001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>
              <a:extLst>
                <a:ext uri="{FF2B5EF4-FFF2-40B4-BE49-F238E27FC236}">
                  <a16:creationId xmlns:a16="http://schemas.microsoft.com/office/drawing/2014/main" id="{6D06D51C-00E0-7D66-0D4D-F2E882565307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>
              <a:extLst>
                <a:ext uri="{FF2B5EF4-FFF2-40B4-BE49-F238E27FC236}">
                  <a16:creationId xmlns:a16="http://schemas.microsoft.com/office/drawing/2014/main" id="{0FFE602B-E647-986B-BC19-0E8EC220CAF2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>
              <a:extLst>
                <a:ext uri="{FF2B5EF4-FFF2-40B4-BE49-F238E27FC236}">
                  <a16:creationId xmlns:a16="http://schemas.microsoft.com/office/drawing/2014/main" id="{0A006C33-3829-CC7D-3225-28FA5EFB26C5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>
              <a:extLst>
                <a:ext uri="{FF2B5EF4-FFF2-40B4-BE49-F238E27FC236}">
                  <a16:creationId xmlns:a16="http://schemas.microsoft.com/office/drawing/2014/main" id="{94143F5D-D3E4-7D16-2FCF-98BB8B2218EA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>
              <a:extLst>
                <a:ext uri="{FF2B5EF4-FFF2-40B4-BE49-F238E27FC236}">
                  <a16:creationId xmlns:a16="http://schemas.microsoft.com/office/drawing/2014/main" id="{64A02243-99FF-E2F1-E2B3-8468B9C17764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>
              <a:extLst>
                <a:ext uri="{FF2B5EF4-FFF2-40B4-BE49-F238E27FC236}">
                  <a16:creationId xmlns:a16="http://schemas.microsoft.com/office/drawing/2014/main" id="{F3608B3B-77A1-9792-B2B5-A52FE3CA4FB8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Rectangle 856">
              <a:extLst>
                <a:ext uri="{FF2B5EF4-FFF2-40B4-BE49-F238E27FC236}">
                  <a16:creationId xmlns:a16="http://schemas.microsoft.com/office/drawing/2014/main" id="{E8A6C54E-1C67-96BF-40FC-84852F8BC6CE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Rectangle 857">
              <a:extLst>
                <a:ext uri="{FF2B5EF4-FFF2-40B4-BE49-F238E27FC236}">
                  <a16:creationId xmlns:a16="http://schemas.microsoft.com/office/drawing/2014/main" id="{E5F49C6E-C475-1D9B-1770-A5F50D05152A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Rectangle 858">
              <a:extLst>
                <a:ext uri="{FF2B5EF4-FFF2-40B4-BE49-F238E27FC236}">
                  <a16:creationId xmlns:a16="http://schemas.microsoft.com/office/drawing/2014/main" id="{4FC740CA-7BA3-6BB5-F164-99462A2DC967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>
              <a:extLst>
                <a:ext uri="{FF2B5EF4-FFF2-40B4-BE49-F238E27FC236}">
                  <a16:creationId xmlns:a16="http://schemas.microsoft.com/office/drawing/2014/main" id="{960F465B-D420-411A-64E9-404C4267CA82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Rectangle 860">
              <a:extLst>
                <a:ext uri="{FF2B5EF4-FFF2-40B4-BE49-F238E27FC236}">
                  <a16:creationId xmlns:a16="http://schemas.microsoft.com/office/drawing/2014/main" id="{3473E526-7186-8AAC-08F0-91537F866663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Rectangle 861">
              <a:extLst>
                <a:ext uri="{FF2B5EF4-FFF2-40B4-BE49-F238E27FC236}">
                  <a16:creationId xmlns:a16="http://schemas.microsoft.com/office/drawing/2014/main" id="{8D168C24-99E9-ADCF-D75F-C2648634777A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Rectangle 862">
              <a:extLst>
                <a:ext uri="{FF2B5EF4-FFF2-40B4-BE49-F238E27FC236}">
                  <a16:creationId xmlns:a16="http://schemas.microsoft.com/office/drawing/2014/main" id="{9F6337C4-35F9-2B1C-0B46-A310499DDD72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4" name="Group 863">
            <a:extLst>
              <a:ext uri="{FF2B5EF4-FFF2-40B4-BE49-F238E27FC236}">
                <a16:creationId xmlns:a16="http://schemas.microsoft.com/office/drawing/2014/main" id="{8A438A02-221F-87AC-37EE-906327B133FA}"/>
              </a:ext>
            </a:extLst>
          </p:cNvPr>
          <p:cNvGrpSpPr/>
          <p:nvPr/>
        </p:nvGrpSpPr>
        <p:grpSpPr>
          <a:xfrm>
            <a:off x="6389628" y="2313814"/>
            <a:ext cx="103817" cy="2743199"/>
            <a:chOff x="5303517" y="2365738"/>
            <a:chExt cx="103817" cy="2740841"/>
          </a:xfrm>
        </p:grpSpPr>
        <p:sp>
          <p:nvSpPr>
            <p:cNvPr id="865" name="Rectangle 864">
              <a:extLst>
                <a:ext uri="{FF2B5EF4-FFF2-40B4-BE49-F238E27FC236}">
                  <a16:creationId xmlns:a16="http://schemas.microsoft.com/office/drawing/2014/main" id="{57D36CDA-B731-2244-EACE-A34FB1320C2C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Rectangle 865">
              <a:extLst>
                <a:ext uri="{FF2B5EF4-FFF2-40B4-BE49-F238E27FC236}">
                  <a16:creationId xmlns:a16="http://schemas.microsoft.com/office/drawing/2014/main" id="{95A1DDFE-C7E6-F10D-C9C0-ACB37B70144D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>
              <a:extLst>
                <a:ext uri="{FF2B5EF4-FFF2-40B4-BE49-F238E27FC236}">
                  <a16:creationId xmlns:a16="http://schemas.microsoft.com/office/drawing/2014/main" id="{5A807D98-98A9-F987-DDC3-68D9992BDE40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Rectangle 867">
              <a:extLst>
                <a:ext uri="{FF2B5EF4-FFF2-40B4-BE49-F238E27FC236}">
                  <a16:creationId xmlns:a16="http://schemas.microsoft.com/office/drawing/2014/main" id="{E8D22BC7-2429-08E8-50FB-26BF5395886F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Rectangle 868">
              <a:extLst>
                <a:ext uri="{FF2B5EF4-FFF2-40B4-BE49-F238E27FC236}">
                  <a16:creationId xmlns:a16="http://schemas.microsoft.com/office/drawing/2014/main" id="{D481F688-EC39-F1DC-070C-D588316901A3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Rectangle 869">
              <a:extLst>
                <a:ext uri="{FF2B5EF4-FFF2-40B4-BE49-F238E27FC236}">
                  <a16:creationId xmlns:a16="http://schemas.microsoft.com/office/drawing/2014/main" id="{4C76446F-E4B0-3385-6158-CE2FA069B3DF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Rectangle 870">
              <a:extLst>
                <a:ext uri="{FF2B5EF4-FFF2-40B4-BE49-F238E27FC236}">
                  <a16:creationId xmlns:a16="http://schemas.microsoft.com/office/drawing/2014/main" id="{284AD60A-7F4A-73BE-1D9B-F5A89E5E3EFB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Rectangle 871">
              <a:extLst>
                <a:ext uri="{FF2B5EF4-FFF2-40B4-BE49-F238E27FC236}">
                  <a16:creationId xmlns:a16="http://schemas.microsoft.com/office/drawing/2014/main" id="{A5CF787D-9CD0-7E1E-57DC-FDC8B0CC90E1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Rectangle 872">
              <a:extLst>
                <a:ext uri="{FF2B5EF4-FFF2-40B4-BE49-F238E27FC236}">
                  <a16:creationId xmlns:a16="http://schemas.microsoft.com/office/drawing/2014/main" id="{1A1F002E-33EC-ADF4-5D88-D1A06D61BA89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>
              <a:extLst>
                <a:ext uri="{FF2B5EF4-FFF2-40B4-BE49-F238E27FC236}">
                  <a16:creationId xmlns:a16="http://schemas.microsoft.com/office/drawing/2014/main" id="{E1ADDF3C-899E-1434-DE9A-E20ED5B90E6C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Rectangle 874">
              <a:extLst>
                <a:ext uri="{FF2B5EF4-FFF2-40B4-BE49-F238E27FC236}">
                  <a16:creationId xmlns:a16="http://schemas.microsoft.com/office/drawing/2014/main" id="{335E46BB-E7B7-C508-31D2-3F273C67F5D0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Rectangle 875">
              <a:extLst>
                <a:ext uri="{FF2B5EF4-FFF2-40B4-BE49-F238E27FC236}">
                  <a16:creationId xmlns:a16="http://schemas.microsoft.com/office/drawing/2014/main" id="{9877B743-0742-DBD5-4F4C-FD53594FD648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Rectangle 876">
              <a:extLst>
                <a:ext uri="{FF2B5EF4-FFF2-40B4-BE49-F238E27FC236}">
                  <a16:creationId xmlns:a16="http://schemas.microsoft.com/office/drawing/2014/main" id="{9BA1AEC2-C3BA-CD65-498E-DFDD117AA56B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Rectangle 877">
              <a:extLst>
                <a:ext uri="{FF2B5EF4-FFF2-40B4-BE49-F238E27FC236}">
                  <a16:creationId xmlns:a16="http://schemas.microsoft.com/office/drawing/2014/main" id="{8385DC2B-63C6-3B18-BFC4-6E5A7D93B516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>
              <a:extLst>
                <a:ext uri="{FF2B5EF4-FFF2-40B4-BE49-F238E27FC236}">
                  <a16:creationId xmlns:a16="http://schemas.microsoft.com/office/drawing/2014/main" id="{2565A531-BB6B-6A08-A6AA-4E12369B376F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Rectangle 879">
              <a:extLst>
                <a:ext uri="{FF2B5EF4-FFF2-40B4-BE49-F238E27FC236}">
                  <a16:creationId xmlns:a16="http://schemas.microsoft.com/office/drawing/2014/main" id="{E0224270-C2F0-DC5F-4F7E-B489CC8F2B21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>
              <a:extLst>
                <a:ext uri="{FF2B5EF4-FFF2-40B4-BE49-F238E27FC236}">
                  <a16:creationId xmlns:a16="http://schemas.microsoft.com/office/drawing/2014/main" id="{1F896FF6-E0A5-3465-33A4-06BFE1624732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>
              <a:extLst>
                <a:ext uri="{FF2B5EF4-FFF2-40B4-BE49-F238E27FC236}">
                  <a16:creationId xmlns:a16="http://schemas.microsoft.com/office/drawing/2014/main" id="{4D683128-2ABB-2987-7743-39B143BFD1D6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Rectangle 882">
              <a:extLst>
                <a:ext uri="{FF2B5EF4-FFF2-40B4-BE49-F238E27FC236}">
                  <a16:creationId xmlns:a16="http://schemas.microsoft.com/office/drawing/2014/main" id="{B012C06D-560C-7D28-E7C3-4769A96DF427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>
              <a:extLst>
                <a:ext uri="{FF2B5EF4-FFF2-40B4-BE49-F238E27FC236}">
                  <a16:creationId xmlns:a16="http://schemas.microsoft.com/office/drawing/2014/main" id="{B924C9FD-B4A6-7692-C6C4-635979EA505E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>
              <a:extLst>
                <a:ext uri="{FF2B5EF4-FFF2-40B4-BE49-F238E27FC236}">
                  <a16:creationId xmlns:a16="http://schemas.microsoft.com/office/drawing/2014/main" id="{BE3C1952-25DE-A2A7-8DC7-4A4CC1BD48CC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>
              <a:extLst>
                <a:ext uri="{FF2B5EF4-FFF2-40B4-BE49-F238E27FC236}">
                  <a16:creationId xmlns:a16="http://schemas.microsoft.com/office/drawing/2014/main" id="{AF9CAFF0-244C-5AAD-6A93-46294C7CFB76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>
              <a:extLst>
                <a:ext uri="{FF2B5EF4-FFF2-40B4-BE49-F238E27FC236}">
                  <a16:creationId xmlns:a16="http://schemas.microsoft.com/office/drawing/2014/main" id="{E12BFE5A-8E31-C864-607A-79F243EFFD5D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>
              <a:extLst>
                <a:ext uri="{FF2B5EF4-FFF2-40B4-BE49-F238E27FC236}">
                  <a16:creationId xmlns:a16="http://schemas.microsoft.com/office/drawing/2014/main" id="{05B2033B-ECC7-0982-0126-C61A201402DC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>
              <a:extLst>
                <a:ext uri="{FF2B5EF4-FFF2-40B4-BE49-F238E27FC236}">
                  <a16:creationId xmlns:a16="http://schemas.microsoft.com/office/drawing/2014/main" id="{BC42AFCF-81CC-4BCF-5520-76EC8D477289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>
              <a:extLst>
                <a:ext uri="{FF2B5EF4-FFF2-40B4-BE49-F238E27FC236}">
                  <a16:creationId xmlns:a16="http://schemas.microsoft.com/office/drawing/2014/main" id="{30512733-2E43-DC15-343C-2ACB7B0808E0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>
              <a:extLst>
                <a:ext uri="{FF2B5EF4-FFF2-40B4-BE49-F238E27FC236}">
                  <a16:creationId xmlns:a16="http://schemas.microsoft.com/office/drawing/2014/main" id="{4A04CF0D-2856-DAB1-2703-74BC39540C6A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2" name="Group 891">
            <a:extLst>
              <a:ext uri="{FF2B5EF4-FFF2-40B4-BE49-F238E27FC236}">
                <a16:creationId xmlns:a16="http://schemas.microsoft.com/office/drawing/2014/main" id="{7670938C-C9FC-2B31-2613-B7223376A063}"/>
              </a:ext>
            </a:extLst>
          </p:cNvPr>
          <p:cNvGrpSpPr/>
          <p:nvPr/>
        </p:nvGrpSpPr>
        <p:grpSpPr>
          <a:xfrm>
            <a:off x="6488644" y="2314554"/>
            <a:ext cx="103817" cy="2743199"/>
            <a:chOff x="5303517" y="2365738"/>
            <a:chExt cx="103817" cy="2740841"/>
          </a:xfrm>
        </p:grpSpPr>
        <p:sp>
          <p:nvSpPr>
            <p:cNvPr id="893" name="Rectangle 892">
              <a:extLst>
                <a:ext uri="{FF2B5EF4-FFF2-40B4-BE49-F238E27FC236}">
                  <a16:creationId xmlns:a16="http://schemas.microsoft.com/office/drawing/2014/main" id="{B2E52A2B-8C52-7F66-61A6-4752A23D3E05}"/>
                </a:ext>
              </a:extLst>
            </p:cNvPr>
            <p:cNvSpPr/>
            <p:nvPr/>
          </p:nvSpPr>
          <p:spPr>
            <a:xfrm>
              <a:off x="5305429" y="29744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>
              <a:extLst>
                <a:ext uri="{FF2B5EF4-FFF2-40B4-BE49-F238E27FC236}">
                  <a16:creationId xmlns:a16="http://schemas.microsoft.com/office/drawing/2014/main" id="{721B6B2B-FA35-17D9-83A0-1F404EB77B9B}"/>
                </a:ext>
              </a:extLst>
            </p:cNvPr>
            <p:cNvSpPr/>
            <p:nvPr/>
          </p:nvSpPr>
          <p:spPr>
            <a:xfrm>
              <a:off x="5305605" y="398974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>
              <a:extLst>
                <a:ext uri="{FF2B5EF4-FFF2-40B4-BE49-F238E27FC236}">
                  <a16:creationId xmlns:a16="http://schemas.microsoft.com/office/drawing/2014/main" id="{A62DDB11-B6AF-B02C-E052-3A393D1333AB}"/>
                </a:ext>
              </a:extLst>
            </p:cNvPr>
            <p:cNvSpPr/>
            <p:nvPr/>
          </p:nvSpPr>
          <p:spPr>
            <a:xfrm>
              <a:off x="5305663" y="246728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>
              <a:extLst>
                <a:ext uri="{FF2B5EF4-FFF2-40B4-BE49-F238E27FC236}">
                  <a16:creationId xmlns:a16="http://schemas.microsoft.com/office/drawing/2014/main" id="{FE2116EC-18C9-CE35-465A-1C5796E94183}"/>
                </a:ext>
              </a:extLst>
            </p:cNvPr>
            <p:cNvSpPr/>
            <p:nvPr/>
          </p:nvSpPr>
          <p:spPr>
            <a:xfrm>
              <a:off x="5305546" y="236573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7" name="Rectangle 896">
              <a:extLst>
                <a:ext uri="{FF2B5EF4-FFF2-40B4-BE49-F238E27FC236}">
                  <a16:creationId xmlns:a16="http://schemas.microsoft.com/office/drawing/2014/main" id="{8385418B-B054-7395-6ED7-E8C867EEDC18}"/>
                </a:ext>
              </a:extLst>
            </p:cNvPr>
            <p:cNvSpPr/>
            <p:nvPr/>
          </p:nvSpPr>
          <p:spPr>
            <a:xfrm>
              <a:off x="5305663" y="3177540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>
              <a:extLst>
                <a:ext uri="{FF2B5EF4-FFF2-40B4-BE49-F238E27FC236}">
                  <a16:creationId xmlns:a16="http://schemas.microsoft.com/office/drawing/2014/main" id="{CECE46F2-CAA8-38EE-FE4B-5540518C8812}"/>
                </a:ext>
              </a:extLst>
            </p:cNvPr>
            <p:cNvSpPr/>
            <p:nvPr/>
          </p:nvSpPr>
          <p:spPr>
            <a:xfrm>
              <a:off x="5305546" y="30759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>
              <a:extLst>
                <a:ext uri="{FF2B5EF4-FFF2-40B4-BE49-F238E27FC236}">
                  <a16:creationId xmlns:a16="http://schemas.microsoft.com/office/drawing/2014/main" id="{FEE7D2FE-F865-6310-1450-F451BCC8B8B4}"/>
                </a:ext>
              </a:extLst>
            </p:cNvPr>
            <p:cNvSpPr/>
            <p:nvPr/>
          </p:nvSpPr>
          <p:spPr>
            <a:xfrm>
              <a:off x="5304621" y="287237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>
              <a:extLst>
                <a:ext uri="{FF2B5EF4-FFF2-40B4-BE49-F238E27FC236}">
                  <a16:creationId xmlns:a16="http://schemas.microsoft.com/office/drawing/2014/main" id="{3D00AD53-68A1-985C-8495-9C2356B6A85F}"/>
                </a:ext>
              </a:extLst>
            </p:cNvPr>
            <p:cNvSpPr/>
            <p:nvPr/>
          </p:nvSpPr>
          <p:spPr>
            <a:xfrm>
              <a:off x="5305721" y="2772445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C1593D72-D4C2-05FA-7D7B-2BFE70C1CCBD}"/>
                </a:ext>
              </a:extLst>
            </p:cNvPr>
            <p:cNvSpPr/>
            <p:nvPr/>
          </p:nvSpPr>
          <p:spPr>
            <a:xfrm>
              <a:off x="5305604" y="267090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>
              <a:extLst>
                <a:ext uri="{FF2B5EF4-FFF2-40B4-BE49-F238E27FC236}">
                  <a16:creationId xmlns:a16="http://schemas.microsoft.com/office/drawing/2014/main" id="{F42380B7-3836-7A58-AFF1-42BBA07D465E}"/>
                </a:ext>
              </a:extLst>
            </p:cNvPr>
            <p:cNvSpPr/>
            <p:nvPr/>
          </p:nvSpPr>
          <p:spPr>
            <a:xfrm>
              <a:off x="5304621" y="25707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>
              <a:extLst>
                <a:ext uri="{FF2B5EF4-FFF2-40B4-BE49-F238E27FC236}">
                  <a16:creationId xmlns:a16="http://schemas.microsoft.com/office/drawing/2014/main" id="{C7E757EB-CC00-9C28-ABD1-5D9642A44655}"/>
                </a:ext>
              </a:extLst>
            </p:cNvPr>
            <p:cNvSpPr/>
            <p:nvPr/>
          </p:nvSpPr>
          <p:spPr>
            <a:xfrm>
              <a:off x="5305722" y="338102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>
              <a:extLst>
                <a:ext uri="{FF2B5EF4-FFF2-40B4-BE49-F238E27FC236}">
                  <a16:creationId xmlns:a16="http://schemas.microsoft.com/office/drawing/2014/main" id="{4C4976B9-C277-BF05-5C38-C127821B5655}"/>
                </a:ext>
              </a:extLst>
            </p:cNvPr>
            <p:cNvSpPr/>
            <p:nvPr/>
          </p:nvSpPr>
          <p:spPr>
            <a:xfrm>
              <a:off x="5305605" y="327948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>
              <a:extLst>
                <a:ext uri="{FF2B5EF4-FFF2-40B4-BE49-F238E27FC236}">
                  <a16:creationId xmlns:a16="http://schemas.microsoft.com/office/drawing/2014/main" id="{0728D994-DB0E-0605-9C61-E93AC7903175}"/>
                </a:ext>
              </a:extLst>
            </p:cNvPr>
            <p:cNvSpPr/>
            <p:nvPr/>
          </p:nvSpPr>
          <p:spPr>
            <a:xfrm>
              <a:off x="5305722" y="409128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>
              <a:extLst>
                <a:ext uri="{FF2B5EF4-FFF2-40B4-BE49-F238E27FC236}">
                  <a16:creationId xmlns:a16="http://schemas.microsoft.com/office/drawing/2014/main" id="{5CF26E7D-F47C-F5D5-D316-595CF6AFE4B1}"/>
                </a:ext>
              </a:extLst>
            </p:cNvPr>
            <p:cNvSpPr/>
            <p:nvPr/>
          </p:nvSpPr>
          <p:spPr>
            <a:xfrm>
              <a:off x="5305488" y="388820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Rectangle 906">
              <a:extLst>
                <a:ext uri="{FF2B5EF4-FFF2-40B4-BE49-F238E27FC236}">
                  <a16:creationId xmlns:a16="http://schemas.microsoft.com/office/drawing/2014/main" id="{2AC10DF0-48BE-1027-00ED-8DD71CBA0042}"/>
                </a:ext>
              </a:extLst>
            </p:cNvPr>
            <p:cNvSpPr/>
            <p:nvPr/>
          </p:nvSpPr>
          <p:spPr>
            <a:xfrm>
              <a:off x="5304621" y="348301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>
              <a:extLst>
                <a:ext uri="{FF2B5EF4-FFF2-40B4-BE49-F238E27FC236}">
                  <a16:creationId xmlns:a16="http://schemas.microsoft.com/office/drawing/2014/main" id="{9518B91A-FE26-80AE-07CD-8CE3DDFDCCE7}"/>
                </a:ext>
              </a:extLst>
            </p:cNvPr>
            <p:cNvSpPr/>
            <p:nvPr/>
          </p:nvSpPr>
          <p:spPr>
            <a:xfrm>
              <a:off x="5305028" y="369100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>
              <a:extLst>
                <a:ext uri="{FF2B5EF4-FFF2-40B4-BE49-F238E27FC236}">
                  <a16:creationId xmlns:a16="http://schemas.microsoft.com/office/drawing/2014/main" id="{90412448-D686-56A1-00AE-FF2BA183A590}"/>
                </a:ext>
              </a:extLst>
            </p:cNvPr>
            <p:cNvSpPr/>
            <p:nvPr/>
          </p:nvSpPr>
          <p:spPr>
            <a:xfrm>
              <a:off x="5304911" y="358946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Rectangle 909">
              <a:extLst>
                <a:ext uri="{FF2B5EF4-FFF2-40B4-BE49-F238E27FC236}">
                  <a16:creationId xmlns:a16="http://schemas.microsoft.com/office/drawing/2014/main" id="{3D17CACF-48B6-B3F6-94F8-FCB559C45C33}"/>
                </a:ext>
              </a:extLst>
            </p:cNvPr>
            <p:cNvSpPr/>
            <p:nvPr/>
          </p:nvSpPr>
          <p:spPr>
            <a:xfrm>
              <a:off x="5303927" y="3792994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Rectangle 910">
              <a:extLst>
                <a:ext uri="{FF2B5EF4-FFF2-40B4-BE49-F238E27FC236}">
                  <a16:creationId xmlns:a16="http://schemas.microsoft.com/office/drawing/2014/main" id="{D12505E5-A3C0-BC35-B5BD-7DE645BE8892}"/>
                </a:ext>
              </a:extLst>
            </p:cNvPr>
            <p:cNvSpPr/>
            <p:nvPr/>
          </p:nvSpPr>
          <p:spPr>
            <a:xfrm>
              <a:off x="5305312" y="429424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Rectangle 911">
              <a:extLst>
                <a:ext uri="{FF2B5EF4-FFF2-40B4-BE49-F238E27FC236}">
                  <a16:creationId xmlns:a16="http://schemas.microsoft.com/office/drawing/2014/main" id="{1D297E46-70AC-A41B-33DB-D0A0F04E6632}"/>
                </a:ext>
              </a:extLst>
            </p:cNvPr>
            <p:cNvSpPr/>
            <p:nvPr/>
          </p:nvSpPr>
          <p:spPr>
            <a:xfrm>
              <a:off x="5305195" y="419269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Rectangle 912">
              <a:extLst>
                <a:ext uri="{FF2B5EF4-FFF2-40B4-BE49-F238E27FC236}">
                  <a16:creationId xmlns:a16="http://schemas.microsoft.com/office/drawing/2014/main" id="{76530989-891D-22E7-BFA5-2273A343DA8C}"/>
                </a:ext>
              </a:extLst>
            </p:cNvPr>
            <p:cNvSpPr/>
            <p:nvPr/>
          </p:nvSpPr>
          <p:spPr>
            <a:xfrm>
              <a:off x="5305312" y="500449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Rectangle 913">
              <a:extLst>
                <a:ext uri="{FF2B5EF4-FFF2-40B4-BE49-F238E27FC236}">
                  <a16:creationId xmlns:a16="http://schemas.microsoft.com/office/drawing/2014/main" id="{C79AEE6A-52F8-F969-BA11-7F9C31892A7A}"/>
                </a:ext>
              </a:extLst>
            </p:cNvPr>
            <p:cNvSpPr/>
            <p:nvPr/>
          </p:nvSpPr>
          <p:spPr>
            <a:xfrm>
              <a:off x="5305195" y="4902952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Rectangle 914">
              <a:extLst>
                <a:ext uri="{FF2B5EF4-FFF2-40B4-BE49-F238E27FC236}">
                  <a16:creationId xmlns:a16="http://schemas.microsoft.com/office/drawing/2014/main" id="{375133E0-5C16-F29A-E15A-145549108482}"/>
                </a:ext>
              </a:extLst>
            </p:cNvPr>
            <p:cNvSpPr/>
            <p:nvPr/>
          </p:nvSpPr>
          <p:spPr>
            <a:xfrm>
              <a:off x="5305078" y="480141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>
              <a:extLst>
                <a:ext uri="{FF2B5EF4-FFF2-40B4-BE49-F238E27FC236}">
                  <a16:creationId xmlns:a16="http://schemas.microsoft.com/office/drawing/2014/main" id="{CDB2A176-11FA-72F3-8171-22DD34E8E6EA}"/>
                </a:ext>
              </a:extLst>
            </p:cNvPr>
            <p:cNvSpPr/>
            <p:nvPr/>
          </p:nvSpPr>
          <p:spPr>
            <a:xfrm>
              <a:off x="5304211" y="439622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Rectangle 916">
              <a:extLst>
                <a:ext uri="{FF2B5EF4-FFF2-40B4-BE49-F238E27FC236}">
                  <a16:creationId xmlns:a16="http://schemas.microsoft.com/office/drawing/2014/main" id="{5C7608D2-B6AB-9A5A-CF71-FE5178270F7C}"/>
                </a:ext>
              </a:extLst>
            </p:cNvPr>
            <p:cNvSpPr/>
            <p:nvPr/>
          </p:nvSpPr>
          <p:spPr>
            <a:xfrm>
              <a:off x="5304618" y="460421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Rectangle 917">
              <a:extLst>
                <a:ext uri="{FF2B5EF4-FFF2-40B4-BE49-F238E27FC236}">
                  <a16:creationId xmlns:a16="http://schemas.microsoft.com/office/drawing/2014/main" id="{7A060A4A-8D05-5828-D7C0-FDB13BEE4F6E}"/>
                </a:ext>
              </a:extLst>
            </p:cNvPr>
            <p:cNvSpPr/>
            <p:nvPr/>
          </p:nvSpPr>
          <p:spPr>
            <a:xfrm>
              <a:off x="5304501" y="450266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Rectangle 918">
              <a:extLst>
                <a:ext uri="{FF2B5EF4-FFF2-40B4-BE49-F238E27FC236}">
                  <a16:creationId xmlns:a16="http://schemas.microsoft.com/office/drawing/2014/main" id="{78CB0F9A-2C7D-092D-111F-2227BE94CCE1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596713D-C0C5-32C3-A86F-87F787AB2BEB}"/>
              </a:ext>
            </a:extLst>
          </p:cNvPr>
          <p:cNvGrpSpPr/>
          <p:nvPr/>
        </p:nvGrpSpPr>
        <p:grpSpPr>
          <a:xfrm>
            <a:off x="6083974" y="2319173"/>
            <a:ext cx="103817" cy="2734048"/>
            <a:chOff x="5303517" y="2365752"/>
            <a:chExt cx="103817" cy="2740845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90C3129-9E73-4DBC-1749-DAFC74AE657F}"/>
                </a:ext>
              </a:extLst>
            </p:cNvPr>
            <p:cNvSpPr/>
            <p:nvPr/>
          </p:nvSpPr>
          <p:spPr>
            <a:xfrm>
              <a:off x="5305429" y="2974471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5A36A2B-E2BE-18DB-0719-2DBA3C081704}"/>
                </a:ext>
              </a:extLst>
            </p:cNvPr>
            <p:cNvSpPr/>
            <p:nvPr/>
          </p:nvSpPr>
          <p:spPr>
            <a:xfrm>
              <a:off x="5305605" y="3989765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2FF60FC-9C4C-3520-8731-88106362C82C}"/>
                </a:ext>
              </a:extLst>
            </p:cNvPr>
            <p:cNvSpPr/>
            <p:nvPr/>
          </p:nvSpPr>
          <p:spPr>
            <a:xfrm>
              <a:off x="5305663" y="246729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6C9F234-E62B-F208-F2B0-260C61B50A2E}"/>
                </a:ext>
              </a:extLst>
            </p:cNvPr>
            <p:cNvSpPr/>
            <p:nvPr/>
          </p:nvSpPr>
          <p:spPr>
            <a:xfrm>
              <a:off x="5305546" y="2365752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B0C5102-7104-3080-EF80-C9E77C77A342}"/>
                </a:ext>
              </a:extLst>
            </p:cNvPr>
            <p:cNvSpPr/>
            <p:nvPr/>
          </p:nvSpPr>
          <p:spPr>
            <a:xfrm>
              <a:off x="5305663" y="317755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E026C75-ADCA-748E-2E49-D5ECAD751197}"/>
                </a:ext>
              </a:extLst>
            </p:cNvPr>
            <p:cNvSpPr/>
            <p:nvPr/>
          </p:nvSpPr>
          <p:spPr>
            <a:xfrm>
              <a:off x="5305546" y="3076014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99DF031-D119-2759-D0EE-AB2B53279176}"/>
                </a:ext>
              </a:extLst>
            </p:cNvPr>
            <p:cNvSpPr/>
            <p:nvPr/>
          </p:nvSpPr>
          <p:spPr>
            <a:xfrm>
              <a:off x="5304621" y="287239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909716E-8791-51DE-7C67-A7E6ABF8FF64}"/>
                </a:ext>
              </a:extLst>
            </p:cNvPr>
            <p:cNvSpPr/>
            <p:nvPr/>
          </p:nvSpPr>
          <p:spPr>
            <a:xfrm>
              <a:off x="5305721" y="2772461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C49BD4F-2BB3-D8AF-2449-39D77C616ECA}"/>
                </a:ext>
              </a:extLst>
            </p:cNvPr>
            <p:cNvSpPr/>
            <p:nvPr/>
          </p:nvSpPr>
          <p:spPr>
            <a:xfrm>
              <a:off x="5305604" y="267091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>
              <a:extLst>
                <a:ext uri="{FF2B5EF4-FFF2-40B4-BE49-F238E27FC236}">
                  <a16:creationId xmlns:a16="http://schemas.microsoft.com/office/drawing/2014/main" id="{2A372670-24A6-910F-4C8A-DB6EAB9B9495}"/>
                </a:ext>
              </a:extLst>
            </p:cNvPr>
            <p:cNvSpPr/>
            <p:nvPr/>
          </p:nvSpPr>
          <p:spPr>
            <a:xfrm>
              <a:off x="5304621" y="257071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>
              <a:extLst>
                <a:ext uri="{FF2B5EF4-FFF2-40B4-BE49-F238E27FC236}">
                  <a16:creationId xmlns:a16="http://schemas.microsoft.com/office/drawing/2014/main" id="{80159C15-1C0C-FF7D-2709-063F1DB145EA}"/>
                </a:ext>
              </a:extLst>
            </p:cNvPr>
            <p:cNvSpPr/>
            <p:nvPr/>
          </p:nvSpPr>
          <p:spPr>
            <a:xfrm>
              <a:off x="5305722" y="3381046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>
              <a:extLst>
                <a:ext uri="{FF2B5EF4-FFF2-40B4-BE49-F238E27FC236}">
                  <a16:creationId xmlns:a16="http://schemas.microsoft.com/office/drawing/2014/main" id="{8214EBD1-71BC-6934-D44C-0997400C8EE4}"/>
                </a:ext>
              </a:extLst>
            </p:cNvPr>
            <p:cNvSpPr/>
            <p:nvPr/>
          </p:nvSpPr>
          <p:spPr>
            <a:xfrm>
              <a:off x="5305605" y="3279502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8AF22D99-E22A-FF9F-3825-7BCB736D199B}"/>
                </a:ext>
              </a:extLst>
            </p:cNvPr>
            <p:cNvSpPr/>
            <p:nvPr/>
          </p:nvSpPr>
          <p:spPr>
            <a:xfrm>
              <a:off x="5305722" y="4091307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818">
              <a:extLst>
                <a:ext uri="{FF2B5EF4-FFF2-40B4-BE49-F238E27FC236}">
                  <a16:creationId xmlns:a16="http://schemas.microsoft.com/office/drawing/2014/main" id="{9CCAB07F-AE22-9178-93AD-A931CC2DDB16}"/>
                </a:ext>
              </a:extLst>
            </p:cNvPr>
            <p:cNvSpPr/>
            <p:nvPr/>
          </p:nvSpPr>
          <p:spPr>
            <a:xfrm>
              <a:off x="5305488" y="3888223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>
              <a:extLst>
                <a:ext uri="{FF2B5EF4-FFF2-40B4-BE49-F238E27FC236}">
                  <a16:creationId xmlns:a16="http://schemas.microsoft.com/office/drawing/2014/main" id="{00E64A96-EF61-7942-61C0-23F52D9789A3}"/>
                </a:ext>
              </a:extLst>
            </p:cNvPr>
            <p:cNvSpPr/>
            <p:nvPr/>
          </p:nvSpPr>
          <p:spPr>
            <a:xfrm>
              <a:off x="5304621" y="348303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>
              <a:extLst>
                <a:ext uri="{FF2B5EF4-FFF2-40B4-BE49-F238E27FC236}">
                  <a16:creationId xmlns:a16="http://schemas.microsoft.com/office/drawing/2014/main" id="{898F3D38-7169-CBC2-CB16-D87C54258D37}"/>
                </a:ext>
              </a:extLst>
            </p:cNvPr>
            <p:cNvSpPr/>
            <p:nvPr/>
          </p:nvSpPr>
          <p:spPr>
            <a:xfrm>
              <a:off x="5305028" y="3691022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>
              <a:extLst>
                <a:ext uri="{FF2B5EF4-FFF2-40B4-BE49-F238E27FC236}">
                  <a16:creationId xmlns:a16="http://schemas.microsoft.com/office/drawing/2014/main" id="{40D09B29-827D-5722-40E6-14DE1ABAA0FD}"/>
                </a:ext>
              </a:extLst>
            </p:cNvPr>
            <p:cNvSpPr/>
            <p:nvPr/>
          </p:nvSpPr>
          <p:spPr>
            <a:xfrm>
              <a:off x="5304911" y="3589479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>
              <a:extLst>
                <a:ext uri="{FF2B5EF4-FFF2-40B4-BE49-F238E27FC236}">
                  <a16:creationId xmlns:a16="http://schemas.microsoft.com/office/drawing/2014/main" id="{004810B5-35D5-1B6F-D89F-84628161E49C}"/>
                </a:ext>
              </a:extLst>
            </p:cNvPr>
            <p:cNvSpPr/>
            <p:nvPr/>
          </p:nvSpPr>
          <p:spPr>
            <a:xfrm>
              <a:off x="5303927" y="37930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>
              <a:extLst>
                <a:ext uri="{FF2B5EF4-FFF2-40B4-BE49-F238E27FC236}">
                  <a16:creationId xmlns:a16="http://schemas.microsoft.com/office/drawing/2014/main" id="{48111BFD-869B-72F1-7780-D487474E215A}"/>
                </a:ext>
              </a:extLst>
            </p:cNvPr>
            <p:cNvSpPr/>
            <p:nvPr/>
          </p:nvSpPr>
          <p:spPr>
            <a:xfrm>
              <a:off x="5305312" y="4294258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>
              <a:extLst>
                <a:ext uri="{FF2B5EF4-FFF2-40B4-BE49-F238E27FC236}">
                  <a16:creationId xmlns:a16="http://schemas.microsoft.com/office/drawing/2014/main" id="{C45470F2-55DA-C7D0-457D-DE970B2D7A15}"/>
                </a:ext>
              </a:extLst>
            </p:cNvPr>
            <p:cNvSpPr/>
            <p:nvPr/>
          </p:nvSpPr>
          <p:spPr>
            <a:xfrm>
              <a:off x="5305195" y="4192712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>
              <a:extLst>
                <a:ext uri="{FF2B5EF4-FFF2-40B4-BE49-F238E27FC236}">
                  <a16:creationId xmlns:a16="http://schemas.microsoft.com/office/drawing/2014/main" id="{C50DDC80-DC8E-F9E9-5297-02AFD197E33D}"/>
                </a:ext>
              </a:extLst>
            </p:cNvPr>
            <p:cNvSpPr/>
            <p:nvPr/>
          </p:nvSpPr>
          <p:spPr>
            <a:xfrm>
              <a:off x="5305312" y="5004515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>
              <a:extLst>
                <a:ext uri="{FF2B5EF4-FFF2-40B4-BE49-F238E27FC236}">
                  <a16:creationId xmlns:a16="http://schemas.microsoft.com/office/drawing/2014/main" id="{4A9FC4AE-A8DB-7B8A-F585-1C48EDAF9508}"/>
                </a:ext>
              </a:extLst>
            </p:cNvPr>
            <p:cNvSpPr/>
            <p:nvPr/>
          </p:nvSpPr>
          <p:spPr>
            <a:xfrm>
              <a:off x="5305195" y="4902969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>
              <a:extLst>
                <a:ext uri="{FF2B5EF4-FFF2-40B4-BE49-F238E27FC236}">
                  <a16:creationId xmlns:a16="http://schemas.microsoft.com/office/drawing/2014/main" id="{F33FE103-A3BD-DAA7-95DF-7D24068096C3}"/>
                </a:ext>
              </a:extLst>
            </p:cNvPr>
            <p:cNvSpPr/>
            <p:nvPr/>
          </p:nvSpPr>
          <p:spPr>
            <a:xfrm>
              <a:off x="5305078" y="4801426"/>
              <a:ext cx="101612" cy="1020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828">
              <a:extLst>
                <a:ext uri="{FF2B5EF4-FFF2-40B4-BE49-F238E27FC236}">
                  <a16:creationId xmlns:a16="http://schemas.microsoft.com/office/drawing/2014/main" id="{DAACB390-A2D8-6BE6-05F3-E2874596EC6A}"/>
                </a:ext>
              </a:extLst>
            </p:cNvPr>
            <p:cNvSpPr/>
            <p:nvPr/>
          </p:nvSpPr>
          <p:spPr>
            <a:xfrm>
              <a:off x="5304211" y="4396233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829">
              <a:extLst>
                <a:ext uri="{FF2B5EF4-FFF2-40B4-BE49-F238E27FC236}">
                  <a16:creationId xmlns:a16="http://schemas.microsoft.com/office/drawing/2014/main" id="{13498DCB-D61A-359A-49B5-23DACCE79066}"/>
                </a:ext>
              </a:extLst>
            </p:cNvPr>
            <p:cNvSpPr/>
            <p:nvPr/>
          </p:nvSpPr>
          <p:spPr>
            <a:xfrm>
              <a:off x="5304618" y="4604222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>
              <a:extLst>
                <a:ext uri="{FF2B5EF4-FFF2-40B4-BE49-F238E27FC236}">
                  <a16:creationId xmlns:a16="http://schemas.microsoft.com/office/drawing/2014/main" id="{595C6A91-860F-ECAA-CE7E-96A87250E147}"/>
                </a:ext>
              </a:extLst>
            </p:cNvPr>
            <p:cNvSpPr/>
            <p:nvPr/>
          </p:nvSpPr>
          <p:spPr>
            <a:xfrm>
              <a:off x="5304501" y="4502687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8790F931-7BD1-37F9-0EC0-55CDF3D0B512}"/>
                </a:ext>
              </a:extLst>
            </p:cNvPr>
            <p:cNvSpPr/>
            <p:nvPr/>
          </p:nvSpPr>
          <p:spPr>
            <a:xfrm>
              <a:off x="5303517" y="4706210"/>
              <a:ext cx="101612" cy="1020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70B45E-C13D-12CC-3A1E-15C5D0EA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Self-Similar Fractal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7CAD8B2-1066-DEC5-A9BD-E35A9AD1F2E4}"/>
              </a:ext>
            </a:extLst>
          </p:cNvPr>
          <p:cNvSpPr/>
          <p:nvPr/>
        </p:nvSpPr>
        <p:spPr>
          <a:xfrm>
            <a:off x="135131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015BB7-0489-4A49-A643-C614D79AB357}"/>
              </a:ext>
            </a:extLst>
          </p:cNvPr>
          <p:cNvSpPr/>
          <p:nvPr/>
        </p:nvSpPr>
        <p:spPr>
          <a:xfrm>
            <a:off x="2264664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B0E39AA-9F7E-90A7-DF98-580BF6856184}"/>
              </a:ext>
            </a:extLst>
          </p:cNvPr>
          <p:cNvSpPr/>
          <p:nvPr/>
        </p:nvSpPr>
        <p:spPr>
          <a:xfrm>
            <a:off x="3179063" y="414559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EEA43CB-BB15-EC06-9DFF-CEBD18E0D56C}"/>
              </a:ext>
            </a:extLst>
          </p:cNvPr>
          <p:cNvSpPr/>
          <p:nvPr/>
        </p:nvSpPr>
        <p:spPr>
          <a:xfrm>
            <a:off x="1350262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B5E96D6-0ECC-1D07-1CD3-30CFBE1E2055}"/>
              </a:ext>
            </a:extLst>
          </p:cNvPr>
          <p:cNvSpPr/>
          <p:nvPr/>
        </p:nvSpPr>
        <p:spPr>
          <a:xfrm>
            <a:off x="3178013" y="3236025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8B7FC0-468E-9010-D47B-FCA91A68153B}"/>
              </a:ext>
            </a:extLst>
          </p:cNvPr>
          <p:cNvSpPr/>
          <p:nvPr/>
        </p:nvSpPr>
        <p:spPr>
          <a:xfrm>
            <a:off x="1349211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3BFF25-B7B7-F6C2-1B42-B55FFBFD9A1E}"/>
              </a:ext>
            </a:extLst>
          </p:cNvPr>
          <p:cNvSpPr/>
          <p:nvPr/>
        </p:nvSpPr>
        <p:spPr>
          <a:xfrm>
            <a:off x="3178013" y="2326460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ight Brace 408">
            <a:extLst>
              <a:ext uri="{FF2B5EF4-FFF2-40B4-BE49-F238E27FC236}">
                <a16:creationId xmlns:a16="http://schemas.microsoft.com/office/drawing/2014/main" id="{E2F14568-BE3B-838D-B2B5-DB137409C105}"/>
              </a:ext>
            </a:extLst>
          </p:cNvPr>
          <p:cNvSpPr/>
          <p:nvPr/>
        </p:nvSpPr>
        <p:spPr>
          <a:xfrm>
            <a:off x="9531424" y="2312544"/>
            <a:ext cx="441347" cy="27452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D8614416-995B-2DF9-A014-425E40716F69}"/>
              </a:ext>
            </a:extLst>
          </p:cNvPr>
          <p:cNvSpPr txBox="1"/>
          <p:nvPr/>
        </p:nvSpPr>
        <p:spPr>
          <a:xfrm>
            <a:off x="10083066" y="3499353"/>
            <a:ext cx="80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Weak!</a:t>
            </a: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5FC80B8F-D379-F5CF-31B0-F866FB6E3744}"/>
              </a:ext>
            </a:extLst>
          </p:cNvPr>
          <p:cNvSpPr/>
          <p:nvPr/>
        </p:nvSpPr>
        <p:spPr>
          <a:xfrm>
            <a:off x="5982818" y="241859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417F6BD0-EE32-5C93-3509-B3E104D07971}"/>
              </a:ext>
            </a:extLst>
          </p:cNvPr>
          <p:cNvSpPr/>
          <p:nvPr/>
        </p:nvSpPr>
        <p:spPr>
          <a:xfrm>
            <a:off x="6185926" y="241859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64F927DD-DED0-FDC2-B224-DE1CA9A8E476}"/>
              </a:ext>
            </a:extLst>
          </p:cNvPr>
          <p:cNvSpPr/>
          <p:nvPr/>
        </p:nvSpPr>
        <p:spPr>
          <a:xfrm>
            <a:off x="5982701" y="231705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97279FF2-E421-7E12-326E-D966B945736D}"/>
              </a:ext>
            </a:extLst>
          </p:cNvPr>
          <p:cNvSpPr/>
          <p:nvPr/>
        </p:nvSpPr>
        <p:spPr>
          <a:xfrm>
            <a:off x="6185926" y="231705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4FC6947A-88F6-3C4D-323E-0AF54D771E41}"/>
              </a:ext>
            </a:extLst>
          </p:cNvPr>
          <p:cNvSpPr/>
          <p:nvPr/>
        </p:nvSpPr>
        <p:spPr>
          <a:xfrm>
            <a:off x="5982818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0A55000F-C269-5B25-DC9C-0B84606F26B6}"/>
              </a:ext>
            </a:extLst>
          </p:cNvPr>
          <p:cNvSpPr/>
          <p:nvPr/>
        </p:nvSpPr>
        <p:spPr>
          <a:xfrm>
            <a:off x="6084313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A8072AAF-22FB-7AC8-2DB9-6A190B288125}"/>
              </a:ext>
            </a:extLst>
          </p:cNvPr>
          <p:cNvSpPr/>
          <p:nvPr/>
        </p:nvSpPr>
        <p:spPr>
          <a:xfrm>
            <a:off x="6185926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D8D43ED7-51DB-5BBA-B7BE-77C2E64CE20A}"/>
              </a:ext>
            </a:extLst>
          </p:cNvPr>
          <p:cNvSpPr/>
          <p:nvPr/>
        </p:nvSpPr>
        <p:spPr>
          <a:xfrm>
            <a:off x="5982701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22D72840-4489-8317-B732-038E78DDB98A}"/>
              </a:ext>
            </a:extLst>
          </p:cNvPr>
          <p:cNvSpPr/>
          <p:nvPr/>
        </p:nvSpPr>
        <p:spPr>
          <a:xfrm>
            <a:off x="6185809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AB08B6FE-4FE2-3ADC-E76B-247EB2214DA0}"/>
              </a:ext>
            </a:extLst>
          </p:cNvPr>
          <p:cNvSpPr/>
          <p:nvPr/>
        </p:nvSpPr>
        <p:spPr>
          <a:xfrm>
            <a:off x="5982584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584777D3-E8B2-BA9C-8E15-DE6633EA00B8}"/>
              </a:ext>
            </a:extLst>
          </p:cNvPr>
          <p:cNvSpPr/>
          <p:nvPr/>
        </p:nvSpPr>
        <p:spPr>
          <a:xfrm>
            <a:off x="6185809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046F6D45-F3FB-43CF-F192-4E570D401B2C}"/>
              </a:ext>
            </a:extLst>
          </p:cNvPr>
          <p:cNvSpPr/>
          <p:nvPr/>
        </p:nvSpPr>
        <p:spPr>
          <a:xfrm>
            <a:off x="5981776" y="28236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FC2EEF09-2A79-69B5-1B36-69E05DB4F24E}"/>
              </a:ext>
            </a:extLst>
          </p:cNvPr>
          <p:cNvSpPr/>
          <p:nvPr/>
        </p:nvSpPr>
        <p:spPr>
          <a:xfrm>
            <a:off x="6083271" y="28236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08090980-ADFE-3CF7-AD76-DACB8CC31300}"/>
              </a:ext>
            </a:extLst>
          </p:cNvPr>
          <p:cNvSpPr/>
          <p:nvPr/>
        </p:nvSpPr>
        <p:spPr>
          <a:xfrm>
            <a:off x="6184884" y="28236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6936CDA6-90E0-8684-DAE4-38BEA70F48B9}"/>
              </a:ext>
            </a:extLst>
          </p:cNvPr>
          <p:cNvSpPr/>
          <p:nvPr/>
        </p:nvSpPr>
        <p:spPr>
          <a:xfrm>
            <a:off x="5982876" y="272376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071E0387-3E70-3518-2C03-02744EE4AA86}"/>
              </a:ext>
            </a:extLst>
          </p:cNvPr>
          <p:cNvSpPr/>
          <p:nvPr/>
        </p:nvSpPr>
        <p:spPr>
          <a:xfrm>
            <a:off x="6185984" y="272376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F51801F6-D2B7-EEAE-7AEE-DB3DE9CF5C74}"/>
              </a:ext>
            </a:extLst>
          </p:cNvPr>
          <p:cNvSpPr/>
          <p:nvPr/>
        </p:nvSpPr>
        <p:spPr>
          <a:xfrm>
            <a:off x="5982759" y="262222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5167EFE2-A6E6-FFD2-B15E-224D4CB72463}"/>
              </a:ext>
            </a:extLst>
          </p:cNvPr>
          <p:cNvSpPr/>
          <p:nvPr/>
        </p:nvSpPr>
        <p:spPr>
          <a:xfrm>
            <a:off x="6185984" y="262222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1199C2FF-4FDF-8D0D-83DD-6034A8C22578}"/>
              </a:ext>
            </a:extLst>
          </p:cNvPr>
          <p:cNvSpPr/>
          <p:nvPr/>
        </p:nvSpPr>
        <p:spPr>
          <a:xfrm>
            <a:off x="6287542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5355E6D1-57A6-4145-25F6-DB71C9AF2FB9}"/>
              </a:ext>
            </a:extLst>
          </p:cNvPr>
          <p:cNvSpPr/>
          <p:nvPr/>
        </p:nvSpPr>
        <p:spPr>
          <a:xfrm>
            <a:off x="6389037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8EEA2E47-9886-52EE-4BD7-47C964E0C578}"/>
              </a:ext>
            </a:extLst>
          </p:cNvPr>
          <p:cNvSpPr/>
          <p:nvPr/>
        </p:nvSpPr>
        <p:spPr>
          <a:xfrm>
            <a:off x="6490650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D88C1A58-1AF7-9FEF-6BB9-F2F84DFE3C1F}"/>
              </a:ext>
            </a:extLst>
          </p:cNvPr>
          <p:cNvSpPr/>
          <p:nvPr/>
        </p:nvSpPr>
        <p:spPr>
          <a:xfrm>
            <a:off x="6287425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5CE1C3D3-B18F-962C-E5B5-E2B79B94AA08}"/>
              </a:ext>
            </a:extLst>
          </p:cNvPr>
          <p:cNvSpPr/>
          <p:nvPr/>
        </p:nvSpPr>
        <p:spPr>
          <a:xfrm>
            <a:off x="6490533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69AAD76A-65E6-1EB8-5AF1-1AE731EC82AE}"/>
              </a:ext>
            </a:extLst>
          </p:cNvPr>
          <p:cNvSpPr/>
          <p:nvPr/>
        </p:nvSpPr>
        <p:spPr>
          <a:xfrm>
            <a:off x="6287308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F443E475-ABA7-F158-2665-E43849A69187}"/>
              </a:ext>
            </a:extLst>
          </p:cNvPr>
          <p:cNvSpPr/>
          <p:nvPr/>
        </p:nvSpPr>
        <p:spPr>
          <a:xfrm>
            <a:off x="6490533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9AB208C1-F0D2-23AF-277F-08F27ECE724C}"/>
              </a:ext>
            </a:extLst>
          </p:cNvPr>
          <p:cNvSpPr/>
          <p:nvPr/>
        </p:nvSpPr>
        <p:spPr>
          <a:xfrm>
            <a:off x="6592264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1FCF9877-70E8-EFAD-BF36-F10811B09DAE}"/>
              </a:ext>
            </a:extLst>
          </p:cNvPr>
          <p:cNvSpPr/>
          <p:nvPr/>
        </p:nvSpPr>
        <p:spPr>
          <a:xfrm>
            <a:off x="6693759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D12AA0CB-E9F0-565C-6D7D-BB764DBD0187}"/>
              </a:ext>
            </a:extLst>
          </p:cNvPr>
          <p:cNvSpPr/>
          <p:nvPr/>
        </p:nvSpPr>
        <p:spPr>
          <a:xfrm>
            <a:off x="6795372" y="312885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B8F4EC7F-B877-ED27-C265-FF70AC41E3B2}"/>
              </a:ext>
            </a:extLst>
          </p:cNvPr>
          <p:cNvSpPr/>
          <p:nvPr/>
        </p:nvSpPr>
        <p:spPr>
          <a:xfrm>
            <a:off x="6592147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0A1E44E0-5636-9A76-2781-F11F1C3C13CE}"/>
              </a:ext>
            </a:extLst>
          </p:cNvPr>
          <p:cNvSpPr/>
          <p:nvPr/>
        </p:nvSpPr>
        <p:spPr>
          <a:xfrm>
            <a:off x="6795255" y="302731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C76BE4E4-D031-55C3-9A5D-1B9A42E487B7}"/>
              </a:ext>
            </a:extLst>
          </p:cNvPr>
          <p:cNvSpPr/>
          <p:nvPr/>
        </p:nvSpPr>
        <p:spPr>
          <a:xfrm>
            <a:off x="6592030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71BC913F-9E98-B0BE-E576-180B9E1DA696}"/>
              </a:ext>
            </a:extLst>
          </p:cNvPr>
          <p:cNvSpPr/>
          <p:nvPr/>
        </p:nvSpPr>
        <p:spPr>
          <a:xfrm>
            <a:off x="6795255" y="292577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C1C79635-3243-B0BC-74A4-250ECDD2BB2B}"/>
              </a:ext>
            </a:extLst>
          </p:cNvPr>
          <p:cNvSpPr/>
          <p:nvPr/>
        </p:nvSpPr>
        <p:spPr>
          <a:xfrm>
            <a:off x="6592147" y="282342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BDE1467F-3F1D-F64A-0D3E-1AF3BB84E097}"/>
              </a:ext>
            </a:extLst>
          </p:cNvPr>
          <p:cNvSpPr/>
          <p:nvPr/>
        </p:nvSpPr>
        <p:spPr>
          <a:xfrm>
            <a:off x="6693642" y="282342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D71078C8-968D-E5C7-B8C3-37D1703932A7}"/>
              </a:ext>
            </a:extLst>
          </p:cNvPr>
          <p:cNvSpPr/>
          <p:nvPr/>
        </p:nvSpPr>
        <p:spPr>
          <a:xfrm>
            <a:off x="6795255" y="282342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8A61C00C-BA0F-31A2-629C-4FB1B1A50988}"/>
              </a:ext>
            </a:extLst>
          </p:cNvPr>
          <p:cNvSpPr/>
          <p:nvPr/>
        </p:nvSpPr>
        <p:spPr>
          <a:xfrm>
            <a:off x="6592030" y="2721881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5E1F6476-29C8-D410-7250-973FA784F07C}"/>
              </a:ext>
            </a:extLst>
          </p:cNvPr>
          <p:cNvSpPr/>
          <p:nvPr/>
        </p:nvSpPr>
        <p:spPr>
          <a:xfrm>
            <a:off x="6795138" y="2721881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95BF333B-EEBA-C384-0AD7-E8C92F58A98E}"/>
              </a:ext>
            </a:extLst>
          </p:cNvPr>
          <p:cNvSpPr/>
          <p:nvPr/>
        </p:nvSpPr>
        <p:spPr>
          <a:xfrm>
            <a:off x="6591913" y="262033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B7EFA0F8-7ECE-DB00-E428-3B9E7F5D562D}"/>
              </a:ext>
            </a:extLst>
          </p:cNvPr>
          <p:cNvSpPr/>
          <p:nvPr/>
        </p:nvSpPr>
        <p:spPr>
          <a:xfrm>
            <a:off x="6795138" y="262033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799DD66D-E3BF-C032-B0A3-0788B0907EEF}"/>
              </a:ext>
            </a:extLst>
          </p:cNvPr>
          <p:cNvSpPr/>
          <p:nvPr/>
        </p:nvSpPr>
        <p:spPr>
          <a:xfrm>
            <a:off x="6592030" y="251785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B9AA7D12-B4BD-AA2B-F92F-2359A12A0B86}"/>
              </a:ext>
            </a:extLst>
          </p:cNvPr>
          <p:cNvSpPr/>
          <p:nvPr/>
        </p:nvSpPr>
        <p:spPr>
          <a:xfrm>
            <a:off x="6693525" y="251785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1B17574-878D-D257-4A83-6A55ED95D1CC}"/>
              </a:ext>
            </a:extLst>
          </p:cNvPr>
          <p:cNvSpPr/>
          <p:nvPr/>
        </p:nvSpPr>
        <p:spPr>
          <a:xfrm>
            <a:off x="6795138" y="2517853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6FF67C25-65D5-0B51-C84F-C466FA6E952F}"/>
              </a:ext>
            </a:extLst>
          </p:cNvPr>
          <p:cNvSpPr/>
          <p:nvPr/>
        </p:nvSpPr>
        <p:spPr>
          <a:xfrm>
            <a:off x="6591913" y="2416311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30C35A93-9D56-1FFA-37ED-2DAE0B66E217}"/>
              </a:ext>
            </a:extLst>
          </p:cNvPr>
          <p:cNvSpPr/>
          <p:nvPr/>
        </p:nvSpPr>
        <p:spPr>
          <a:xfrm>
            <a:off x="6795021" y="2416311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62DB1D0A-F9E9-862B-58A7-69CE4A8687CB}"/>
              </a:ext>
            </a:extLst>
          </p:cNvPr>
          <p:cNvSpPr/>
          <p:nvPr/>
        </p:nvSpPr>
        <p:spPr>
          <a:xfrm>
            <a:off x="6591796" y="231476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8A1BB24C-549C-4B8B-F634-188B41B390C7}"/>
              </a:ext>
            </a:extLst>
          </p:cNvPr>
          <p:cNvSpPr/>
          <p:nvPr/>
        </p:nvSpPr>
        <p:spPr>
          <a:xfrm>
            <a:off x="6795021" y="231476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9D8D1EDA-046C-9A8C-3F35-93852B25BB5B}"/>
              </a:ext>
            </a:extLst>
          </p:cNvPr>
          <p:cNvSpPr/>
          <p:nvPr/>
        </p:nvSpPr>
        <p:spPr>
          <a:xfrm>
            <a:off x="5981776" y="25220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54FFA4C7-AA64-53D4-FF32-27ACAD2271EE}"/>
              </a:ext>
            </a:extLst>
          </p:cNvPr>
          <p:cNvSpPr/>
          <p:nvPr/>
        </p:nvSpPr>
        <p:spPr>
          <a:xfrm>
            <a:off x="6083271" y="25220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594A5D89-B67D-AD0F-EED9-D7432D966DD7}"/>
              </a:ext>
            </a:extLst>
          </p:cNvPr>
          <p:cNvSpPr/>
          <p:nvPr/>
        </p:nvSpPr>
        <p:spPr>
          <a:xfrm>
            <a:off x="6184884" y="25220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EDF886F6-1731-92E3-D241-09587353039C}"/>
              </a:ext>
            </a:extLst>
          </p:cNvPr>
          <p:cNvSpPr/>
          <p:nvPr/>
        </p:nvSpPr>
        <p:spPr>
          <a:xfrm>
            <a:off x="5982877" y="333234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01821929-718C-8365-455A-E89BF94C5C59}"/>
              </a:ext>
            </a:extLst>
          </p:cNvPr>
          <p:cNvSpPr/>
          <p:nvPr/>
        </p:nvSpPr>
        <p:spPr>
          <a:xfrm>
            <a:off x="6185985" y="333234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6DC6DBD2-AECF-0730-04BF-77ECE53EA037}"/>
              </a:ext>
            </a:extLst>
          </p:cNvPr>
          <p:cNvSpPr/>
          <p:nvPr/>
        </p:nvSpPr>
        <p:spPr>
          <a:xfrm>
            <a:off x="5982760" y="323080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B18A75FF-959A-B6A8-D8EA-1B27CDF9B015}"/>
              </a:ext>
            </a:extLst>
          </p:cNvPr>
          <p:cNvSpPr/>
          <p:nvPr/>
        </p:nvSpPr>
        <p:spPr>
          <a:xfrm>
            <a:off x="6185985" y="323080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DA2CB5D3-847D-28B3-5CC8-A8988567606C}"/>
              </a:ext>
            </a:extLst>
          </p:cNvPr>
          <p:cNvSpPr/>
          <p:nvPr/>
        </p:nvSpPr>
        <p:spPr>
          <a:xfrm>
            <a:off x="5982877" y="404260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Rectangle 533">
            <a:extLst>
              <a:ext uri="{FF2B5EF4-FFF2-40B4-BE49-F238E27FC236}">
                <a16:creationId xmlns:a16="http://schemas.microsoft.com/office/drawing/2014/main" id="{46280654-027D-54C1-94A0-77512C46B0A6}"/>
              </a:ext>
            </a:extLst>
          </p:cNvPr>
          <p:cNvSpPr/>
          <p:nvPr/>
        </p:nvSpPr>
        <p:spPr>
          <a:xfrm>
            <a:off x="6084372" y="404260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C90CCEAA-C737-46C2-89E4-8B8CC69506AC}"/>
              </a:ext>
            </a:extLst>
          </p:cNvPr>
          <p:cNvSpPr/>
          <p:nvPr/>
        </p:nvSpPr>
        <p:spPr>
          <a:xfrm>
            <a:off x="6185985" y="4042609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id="{4FB42EE1-B823-E7D9-587E-E0726B6D8CDF}"/>
              </a:ext>
            </a:extLst>
          </p:cNvPr>
          <p:cNvSpPr/>
          <p:nvPr/>
        </p:nvSpPr>
        <p:spPr>
          <a:xfrm>
            <a:off x="5982760" y="394106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66119C30-2FC3-ADB6-1D02-4A80500A6624}"/>
              </a:ext>
            </a:extLst>
          </p:cNvPr>
          <p:cNvSpPr/>
          <p:nvPr/>
        </p:nvSpPr>
        <p:spPr>
          <a:xfrm>
            <a:off x="6185868" y="3941067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EADD871E-0A3A-D1FE-D303-2FE7F2442FF3}"/>
              </a:ext>
            </a:extLst>
          </p:cNvPr>
          <p:cNvSpPr/>
          <p:nvPr/>
        </p:nvSpPr>
        <p:spPr>
          <a:xfrm>
            <a:off x="5982643" y="383952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id="{45E46D77-593B-C762-AA6B-EA36F3BEDE3D}"/>
              </a:ext>
            </a:extLst>
          </p:cNvPr>
          <p:cNvSpPr/>
          <p:nvPr/>
        </p:nvSpPr>
        <p:spPr>
          <a:xfrm>
            <a:off x="6185868" y="3839525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58664F15-FA65-864E-665B-1331B114E424}"/>
              </a:ext>
            </a:extLst>
          </p:cNvPr>
          <p:cNvGrpSpPr/>
          <p:nvPr/>
        </p:nvGrpSpPr>
        <p:grpSpPr>
          <a:xfrm>
            <a:off x="6287367" y="3839525"/>
            <a:ext cx="304954" cy="305166"/>
            <a:chOff x="3808947" y="2609924"/>
            <a:chExt cx="2744252" cy="2733530"/>
          </a:xfrm>
        </p:grpSpPr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9484610A-872B-48AB-0164-8A37CE10EC10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6E1306A2-AD7C-E221-1D70-AB8DCB4E9523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03F59ED2-A03D-D84D-C20A-55974F2FAE60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2ECE7E8E-5DD4-6E34-0D96-4E159BB46F3D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F90667FA-7A63-322D-BA2A-85108652DD36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DEEAF173-0794-0C12-322F-4284302BB4C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64CABDA8-26AB-9ACA-59C8-49B266E8F72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B3780167-C011-9F14-AA3E-55F24517FF7E}"/>
              </a:ext>
            </a:extLst>
          </p:cNvPr>
          <p:cNvGrpSpPr/>
          <p:nvPr/>
        </p:nvGrpSpPr>
        <p:grpSpPr>
          <a:xfrm>
            <a:off x="6592089" y="3839525"/>
            <a:ext cx="304954" cy="305166"/>
            <a:chOff x="3808947" y="2609924"/>
            <a:chExt cx="2744252" cy="2733530"/>
          </a:xfrm>
        </p:grpSpPr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63375999-8125-6090-0592-5C0C63031A85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F6AE3A15-7A40-2FC8-BFDF-5A51D5A3727D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E60A570E-61EF-DB2A-907F-F9EEED62776E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00830179-EBC7-09FC-DA9F-37D207DABA72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9607D254-E931-822D-59C2-F644DC730381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3F72A11A-6467-92A5-4545-5497947618F1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575FA2EB-A893-9DBB-93F1-3DC156C85E12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AF0024A8-EDF8-B941-0AA0-653F615631CE}"/>
              </a:ext>
            </a:extLst>
          </p:cNvPr>
          <p:cNvGrpSpPr/>
          <p:nvPr/>
        </p:nvGrpSpPr>
        <p:grpSpPr>
          <a:xfrm>
            <a:off x="6591972" y="3534089"/>
            <a:ext cx="304954" cy="305166"/>
            <a:chOff x="3808947" y="2609924"/>
            <a:chExt cx="2744252" cy="2733530"/>
          </a:xfrm>
        </p:grpSpPr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3162105F-C9A2-117F-A70F-378237A1066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26DEB62D-8D3F-5CA1-A060-FD7196960BD5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4E2C9B17-EA5E-1A39-08CF-F4FAEAE83C66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4BCF5E1D-A0EA-9951-2C33-04EEC75A2BFC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6B7CD3AE-EB1B-0DC9-1924-D837FB7ECB3E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60684473-EE42-A783-6862-7F1925357DEB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4BEE2E63-7180-9A1D-16C6-CA6B4643CA53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7AE64C28-25A7-D17B-C110-35666A00C5D1}"/>
              </a:ext>
            </a:extLst>
          </p:cNvPr>
          <p:cNvGrpSpPr/>
          <p:nvPr/>
        </p:nvGrpSpPr>
        <p:grpSpPr>
          <a:xfrm>
            <a:off x="6591855" y="3228519"/>
            <a:ext cx="304954" cy="305166"/>
            <a:chOff x="3808947" y="2609924"/>
            <a:chExt cx="2744252" cy="2733530"/>
          </a:xfrm>
        </p:grpSpPr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676FF1F1-6019-FC6A-700E-12A6393129CC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70CD5BBC-B92D-548C-B18E-C97B5DEFD342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57BEC98D-55DD-EBEA-8CF9-785B3BFDDFE2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ACC1AE12-F887-73E4-F05A-474ECF4322A2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8D806DA8-B979-AF96-D5BC-443E6A485830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CC8D0376-A80D-4691-C497-0B9D02B8FA3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BB157C62-5B4C-727D-42AB-BFAD5CE5F867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A713E9E-B8FB-BCB9-B3A4-F0463BB493E6}"/>
              </a:ext>
            </a:extLst>
          </p:cNvPr>
          <p:cNvSpPr/>
          <p:nvPr/>
        </p:nvSpPr>
        <p:spPr>
          <a:xfrm>
            <a:off x="5981776" y="34343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88AF7515-3A5E-2F4D-3327-11FF1A0DE5BA}"/>
              </a:ext>
            </a:extLst>
          </p:cNvPr>
          <p:cNvSpPr/>
          <p:nvPr/>
        </p:nvSpPr>
        <p:spPr>
          <a:xfrm>
            <a:off x="6083271" y="34343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B3607F54-9CB2-4D50-FCBF-F56D80FAC11D}"/>
              </a:ext>
            </a:extLst>
          </p:cNvPr>
          <p:cNvSpPr/>
          <p:nvPr/>
        </p:nvSpPr>
        <p:spPr>
          <a:xfrm>
            <a:off x="6184884" y="34343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4809A15E-EBA8-FF92-9832-D520D503B52D}"/>
              </a:ext>
            </a:extLst>
          </p:cNvPr>
          <p:cNvSpPr/>
          <p:nvPr/>
        </p:nvSpPr>
        <p:spPr>
          <a:xfrm>
            <a:off x="5982183" y="36423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9BEBF70F-4616-BBB1-A8C6-857C12E78690}"/>
              </a:ext>
            </a:extLst>
          </p:cNvPr>
          <p:cNvSpPr/>
          <p:nvPr/>
        </p:nvSpPr>
        <p:spPr>
          <a:xfrm>
            <a:off x="6185291" y="3642325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8808095D-077F-E151-C74D-90F284FF44A8}"/>
              </a:ext>
            </a:extLst>
          </p:cNvPr>
          <p:cNvSpPr/>
          <p:nvPr/>
        </p:nvSpPr>
        <p:spPr>
          <a:xfrm>
            <a:off x="5982066" y="354078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8EA4955E-63F7-4D0F-E951-5B28C2148C9E}"/>
              </a:ext>
            </a:extLst>
          </p:cNvPr>
          <p:cNvSpPr/>
          <p:nvPr/>
        </p:nvSpPr>
        <p:spPr>
          <a:xfrm>
            <a:off x="6185291" y="354078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8366CCC9-4850-AABC-83AD-94D98A806B0F}"/>
              </a:ext>
            </a:extLst>
          </p:cNvPr>
          <p:cNvSpPr/>
          <p:nvPr/>
        </p:nvSpPr>
        <p:spPr>
          <a:xfrm>
            <a:off x="5981082" y="374431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180D1576-0CBB-2A10-C7D3-7C6CF25E020D}"/>
              </a:ext>
            </a:extLst>
          </p:cNvPr>
          <p:cNvSpPr/>
          <p:nvPr/>
        </p:nvSpPr>
        <p:spPr>
          <a:xfrm>
            <a:off x="6082577" y="374431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AE96C283-9D0C-9FBC-FB49-2511330F06B8}"/>
              </a:ext>
            </a:extLst>
          </p:cNvPr>
          <p:cNvSpPr/>
          <p:nvPr/>
        </p:nvSpPr>
        <p:spPr>
          <a:xfrm>
            <a:off x="6184190" y="3744313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ectangle 540">
            <a:extLst>
              <a:ext uri="{FF2B5EF4-FFF2-40B4-BE49-F238E27FC236}">
                <a16:creationId xmlns:a16="http://schemas.microsoft.com/office/drawing/2014/main" id="{C681A817-7939-BACE-9620-B886B5EB4D0F}"/>
              </a:ext>
            </a:extLst>
          </p:cNvPr>
          <p:cNvSpPr/>
          <p:nvPr/>
        </p:nvSpPr>
        <p:spPr>
          <a:xfrm>
            <a:off x="5982467" y="4245560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C6ACE321-7446-5674-2B89-82040C38B49A}"/>
              </a:ext>
            </a:extLst>
          </p:cNvPr>
          <p:cNvSpPr/>
          <p:nvPr/>
        </p:nvSpPr>
        <p:spPr>
          <a:xfrm>
            <a:off x="6185575" y="4245560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Rectangle 542">
            <a:extLst>
              <a:ext uri="{FF2B5EF4-FFF2-40B4-BE49-F238E27FC236}">
                <a16:creationId xmlns:a16="http://schemas.microsoft.com/office/drawing/2014/main" id="{9A766798-1084-EE82-E730-6081E6F3C5BE}"/>
              </a:ext>
            </a:extLst>
          </p:cNvPr>
          <p:cNvSpPr/>
          <p:nvPr/>
        </p:nvSpPr>
        <p:spPr>
          <a:xfrm>
            <a:off x="5982350" y="414401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Rectangle 543">
            <a:extLst>
              <a:ext uri="{FF2B5EF4-FFF2-40B4-BE49-F238E27FC236}">
                <a16:creationId xmlns:a16="http://schemas.microsoft.com/office/drawing/2014/main" id="{000D90AC-3507-DFD5-A88D-0E40BB5D62E5}"/>
              </a:ext>
            </a:extLst>
          </p:cNvPr>
          <p:cNvSpPr/>
          <p:nvPr/>
        </p:nvSpPr>
        <p:spPr>
          <a:xfrm>
            <a:off x="6185575" y="414401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Rectangle 587">
            <a:extLst>
              <a:ext uri="{FF2B5EF4-FFF2-40B4-BE49-F238E27FC236}">
                <a16:creationId xmlns:a16="http://schemas.microsoft.com/office/drawing/2014/main" id="{DFB274E6-E1A1-7F72-03F7-DAFA89BF4B69}"/>
              </a:ext>
            </a:extLst>
          </p:cNvPr>
          <p:cNvSpPr/>
          <p:nvPr/>
        </p:nvSpPr>
        <p:spPr>
          <a:xfrm>
            <a:off x="5982467" y="4955820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50A3984C-35F0-8B30-67F2-BE37CF28C513}"/>
              </a:ext>
            </a:extLst>
          </p:cNvPr>
          <p:cNvSpPr/>
          <p:nvPr/>
        </p:nvSpPr>
        <p:spPr>
          <a:xfrm>
            <a:off x="6083962" y="4955820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Rectangle 589">
            <a:extLst>
              <a:ext uri="{FF2B5EF4-FFF2-40B4-BE49-F238E27FC236}">
                <a16:creationId xmlns:a16="http://schemas.microsoft.com/office/drawing/2014/main" id="{DEB8FF84-426C-6064-E69D-75838D5E3F48}"/>
              </a:ext>
            </a:extLst>
          </p:cNvPr>
          <p:cNvSpPr/>
          <p:nvPr/>
        </p:nvSpPr>
        <p:spPr>
          <a:xfrm>
            <a:off x="6185575" y="4955820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id="{E2CD74FC-414C-687C-145E-C2119977514C}"/>
              </a:ext>
            </a:extLst>
          </p:cNvPr>
          <p:cNvSpPr/>
          <p:nvPr/>
        </p:nvSpPr>
        <p:spPr>
          <a:xfrm>
            <a:off x="5982350" y="4854278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id="{D71E6388-FEF8-8958-28DC-2EB186E4160A}"/>
              </a:ext>
            </a:extLst>
          </p:cNvPr>
          <p:cNvSpPr/>
          <p:nvPr/>
        </p:nvSpPr>
        <p:spPr>
          <a:xfrm>
            <a:off x="6185458" y="4854278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id="{AB1D2BC0-002A-2FB2-C83F-972587B96A5A}"/>
              </a:ext>
            </a:extLst>
          </p:cNvPr>
          <p:cNvSpPr/>
          <p:nvPr/>
        </p:nvSpPr>
        <p:spPr>
          <a:xfrm>
            <a:off x="5982233" y="4752736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Rectangle 593">
            <a:extLst>
              <a:ext uri="{FF2B5EF4-FFF2-40B4-BE49-F238E27FC236}">
                <a16:creationId xmlns:a16="http://schemas.microsoft.com/office/drawing/2014/main" id="{7795F638-49B7-E305-0C81-811D2B6EE389}"/>
              </a:ext>
            </a:extLst>
          </p:cNvPr>
          <p:cNvSpPr/>
          <p:nvPr/>
        </p:nvSpPr>
        <p:spPr>
          <a:xfrm>
            <a:off x="6185458" y="4752736"/>
            <a:ext cx="101612" cy="102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ACD9564C-F46F-B4BA-B9BC-1070F057DCD6}"/>
              </a:ext>
            </a:extLst>
          </p:cNvPr>
          <p:cNvGrpSpPr/>
          <p:nvPr/>
        </p:nvGrpSpPr>
        <p:grpSpPr>
          <a:xfrm>
            <a:off x="6286957" y="4752736"/>
            <a:ext cx="304954" cy="305166"/>
            <a:chOff x="3808947" y="2609924"/>
            <a:chExt cx="2744252" cy="2733530"/>
          </a:xfrm>
        </p:grpSpPr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CF125412-E3E3-3BD5-1FA2-7B363042484B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4AA56AB3-E661-EBC5-FF54-84A9CCDBA6D7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FBEBD391-2EC6-7D42-6DF9-60636075A63C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7E5F0DE2-8F20-2CFD-38D0-A7DC825A65BA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97753AAB-7BE8-979D-1196-78E4DEEE1652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F9CDB9DD-213B-86DA-7D91-C37159B46F69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BD6D18B5-BEE8-6517-FBF5-4752019EE260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5E0BB32A-A103-C0C7-C98B-E5925DE56E84}"/>
              </a:ext>
            </a:extLst>
          </p:cNvPr>
          <p:cNvGrpSpPr/>
          <p:nvPr/>
        </p:nvGrpSpPr>
        <p:grpSpPr>
          <a:xfrm>
            <a:off x="6591679" y="4752736"/>
            <a:ext cx="304954" cy="305166"/>
            <a:chOff x="3808947" y="2609924"/>
            <a:chExt cx="2744252" cy="2733530"/>
          </a:xfrm>
        </p:grpSpPr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41B83F0D-1D39-A030-80B2-0BC0A96386F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06DBC65D-980A-C416-985B-871D3FAAEBE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1460E28F-A3B1-66C7-6164-03916CB391C2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0A0C32B4-A148-7F33-BF6E-49A8E2DE201D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477EA323-82AC-B19E-161D-2204FB042967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B4C3F77F-4472-1AC7-0B0D-C3ACDCC17446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A4482A07-DA59-FD64-7A92-15FEAF9B147B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0DB704D0-0AA9-8FE0-F504-6C33ECEB2BBD}"/>
              </a:ext>
            </a:extLst>
          </p:cNvPr>
          <p:cNvGrpSpPr/>
          <p:nvPr/>
        </p:nvGrpSpPr>
        <p:grpSpPr>
          <a:xfrm>
            <a:off x="6591562" y="4447300"/>
            <a:ext cx="304954" cy="305166"/>
            <a:chOff x="3808947" y="2609924"/>
            <a:chExt cx="2744252" cy="2733530"/>
          </a:xfrm>
        </p:grpSpPr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9C06F35D-23DE-EDE5-974B-5CE764F67875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1C5A8D74-88EA-D698-C455-72CD0144C03E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7DD1FCEC-2635-0D5C-6772-C39EDE98197A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9960FCE6-B8B2-F863-CC5F-445B14CA168F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4996866E-FF4B-F047-C4F7-40ED0E082C37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362961CB-93EB-61E3-FC47-02C9F3C474E4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FDABB7B4-2BE0-2089-4C7E-8C3C1B5AB9B5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Group 548">
            <a:extLst>
              <a:ext uri="{FF2B5EF4-FFF2-40B4-BE49-F238E27FC236}">
                <a16:creationId xmlns:a16="http://schemas.microsoft.com/office/drawing/2014/main" id="{F0E00892-3CFF-6FC2-E933-649150C866BD}"/>
              </a:ext>
            </a:extLst>
          </p:cNvPr>
          <p:cNvGrpSpPr/>
          <p:nvPr/>
        </p:nvGrpSpPr>
        <p:grpSpPr>
          <a:xfrm>
            <a:off x="6591445" y="4141730"/>
            <a:ext cx="304954" cy="305166"/>
            <a:chOff x="3808947" y="2609924"/>
            <a:chExt cx="2744252" cy="2733530"/>
          </a:xfrm>
        </p:grpSpPr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5C60750A-896C-48C8-C4D6-DB188C018968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ED376CCA-3BFE-F29B-794B-B20E60CD7898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DA0FF85F-2A6F-643F-B4B9-65C59E7D0E3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1E070571-4993-8D52-F7B8-FF751C374353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F0B195E6-0DA4-C9C5-3CF6-DE6C9F826EF3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F5A7EF7C-7B13-36FC-C0C8-939E963C7747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7FBC061E-FC18-3162-7F5E-8596A21DFFC9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0" name="Rectangle 549">
            <a:extLst>
              <a:ext uri="{FF2B5EF4-FFF2-40B4-BE49-F238E27FC236}">
                <a16:creationId xmlns:a16="http://schemas.microsoft.com/office/drawing/2014/main" id="{B6E11058-0B42-73B1-2EF9-90C0B60F6E55}"/>
              </a:ext>
            </a:extLst>
          </p:cNvPr>
          <p:cNvSpPr/>
          <p:nvPr/>
        </p:nvSpPr>
        <p:spPr>
          <a:xfrm>
            <a:off x="5981366" y="434754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id="{9DBFAE41-56A3-DCA9-FF02-E64B89D2B370}"/>
              </a:ext>
            </a:extLst>
          </p:cNvPr>
          <p:cNvSpPr/>
          <p:nvPr/>
        </p:nvSpPr>
        <p:spPr>
          <a:xfrm>
            <a:off x="6082861" y="434754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214EE74A-C568-98B7-F0BD-B21B7A264804}"/>
              </a:ext>
            </a:extLst>
          </p:cNvPr>
          <p:cNvSpPr/>
          <p:nvPr/>
        </p:nvSpPr>
        <p:spPr>
          <a:xfrm>
            <a:off x="6184474" y="434754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E2FC192F-344F-3284-841E-F4F94F051DEA}"/>
              </a:ext>
            </a:extLst>
          </p:cNvPr>
          <p:cNvSpPr/>
          <p:nvPr/>
        </p:nvSpPr>
        <p:spPr>
          <a:xfrm>
            <a:off x="5981773" y="45555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CD694822-D270-E30E-8572-3356F60E675F}"/>
              </a:ext>
            </a:extLst>
          </p:cNvPr>
          <p:cNvSpPr/>
          <p:nvPr/>
        </p:nvSpPr>
        <p:spPr>
          <a:xfrm>
            <a:off x="6184881" y="455553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905908B4-0A2B-1CB3-9EDB-5983606FDAC2}"/>
              </a:ext>
            </a:extLst>
          </p:cNvPr>
          <p:cNvSpPr/>
          <p:nvPr/>
        </p:nvSpPr>
        <p:spPr>
          <a:xfrm>
            <a:off x="5981656" y="44539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4BFA6E8A-E993-06DA-9CD7-226D97B84B5D}"/>
              </a:ext>
            </a:extLst>
          </p:cNvPr>
          <p:cNvSpPr/>
          <p:nvPr/>
        </p:nvSpPr>
        <p:spPr>
          <a:xfrm>
            <a:off x="6184881" y="445399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271255DC-A714-57FD-58D7-E1F6AB625668}"/>
              </a:ext>
            </a:extLst>
          </p:cNvPr>
          <p:cNvSpPr/>
          <p:nvPr/>
        </p:nvSpPr>
        <p:spPr>
          <a:xfrm>
            <a:off x="5980672" y="465752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CC4915FA-8436-C1AA-529F-4126424B2FED}"/>
              </a:ext>
            </a:extLst>
          </p:cNvPr>
          <p:cNvSpPr/>
          <p:nvPr/>
        </p:nvSpPr>
        <p:spPr>
          <a:xfrm>
            <a:off x="6082167" y="465752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EBCCD63E-7EB4-0C9D-3D23-615736FE519C}"/>
              </a:ext>
            </a:extLst>
          </p:cNvPr>
          <p:cNvSpPr/>
          <p:nvPr/>
        </p:nvSpPr>
        <p:spPr>
          <a:xfrm>
            <a:off x="6183780" y="4657524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id="{A017A09B-3C75-F806-5388-E0EF99ACC4AD}"/>
              </a:ext>
            </a:extLst>
          </p:cNvPr>
          <p:cNvSpPr/>
          <p:nvPr/>
        </p:nvSpPr>
        <p:spPr>
          <a:xfrm flipH="1">
            <a:off x="8623034" y="2418532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2C641020-33F3-ADE0-B581-C6167E7F864E}"/>
              </a:ext>
            </a:extLst>
          </p:cNvPr>
          <p:cNvSpPr/>
          <p:nvPr/>
        </p:nvSpPr>
        <p:spPr>
          <a:xfrm flipH="1">
            <a:off x="8419926" y="2418532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Rectangle 597">
            <a:extLst>
              <a:ext uri="{FF2B5EF4-FFF2-40B4-BE49-F238E27FC236}">
                <a16:creationId xmlns:a16="http://schemas.microsoft.com/office/drawing/2014/main" id="{CEE1A599-6EBC-6897-E978-B8DCB0184149}"/>
              </a:ext>
            </a:extLst>
          </p:cNvPr>
          <p:cNvSpPr/>
          <p:nvPr/>
        </p:nvSpPr>
        <p:spPr>
          <a:xfrm flipH="1">
            <a:off x="8623151" y="231698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24A5A9A6-6708-08ED-C77B-49E39291E29A}"/>
              </a:ext>
            </a:extLst>
          </p:cNvPr>
          <p:cNvSpPr/>
          <p:nvPr/>
        </p:nvSpPr>
        <p:spPr>
          <a:xfrm flipH="1">
            <a:off x="8419926" y="2316989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0" name="Group 599">
            <a:extLst>
              <a:ext uri="{FF2B5EF4-FFF2-40B4-BE49-F238E27FC236}">
                <a16:creationId xmlns:a16="http://schemas.microsoft.com/office/drawing/2014/main" id="{F1343B89-A14F-C8EF-83B9-6ED01FC0E7C9}"/>
              </a:ext>
            </a:extLst>
          </p:cNvPr>
          <p:cNvGrpSpPr/>
          <p:nvPr/>
        </p:nvGrpSpPr>
        <p:grpSpPr>
          <a:xfrm flipH="1">
            <a:off x="8419926" y="2925708"/>
            <a:ext cx="304954" cy="305166"/>
            <a:chOff x="3808947" y="2609924"/>
            <a:chExt cx="2744252" cy="2733530"/>
          </a:xfrm>
        </p:grpSpPr>
        <p:sp>
          <p:nvSpPr>
            <p:cNvPr id="808" name="Rectangle 807">
              <a:extLst>
                <a:ext uri="{FF2B5EF4-FFF2-40B4-BE49-F238E27FC236}">
                  <a16:creationId xmlns:a16="http://schemas.microsoft.com/office/drawing/2014/main" id="{5E0F90F0-118D-734D-DA35-0F696558B2DD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>
              <a:extLst>
                <a:ext uri="{FF2B5EF4-FFF2-40B4-BE49-F238E27FC236}">
                  <a16:creationId xmlns:a16="http://schemas.microsoft.com/office/drawing/2014/main" id="{795C7BBA-EA49-F459-2C72-96C889937854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E1CB5C20-AAF7-53BA-6788-3E7504157175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>
              <a:extLst>
                <a:ext uri="{FF2B5EF4-FFF2-40B4-BE49-F238E27FC236}">
                  <a16:creationId xmlns:a16="http://schemas.microsoft.com/office/drawing/2014/main" id="{BDEEC35C-7F0F-7567-A369-8DB877C46892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 811">
              <a:extLst>
                <a:ext uri="{FF2B5EF4-FFF2-40B4-BE49-F238E27FC236}">
                  <a16:creationId xmlns:a16="http://schemas.microsoft.com/office/drawing/2014/main" id="{4E9B5477-02E0-167D-4C84-871FB870C9C2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812">
              <a:extLst>
                <a:ext uri="{FF2B5EF4-FFF2-40B4-BE49-F238E27FC236}">
                  <a16:creationId xmlns:a16="http://schemas.microsoft.com/office/drawing/2014/main" id="{0063E378-BECA-EB67-3A2E-71BB1F912A20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>
              <a:extLst>
                <a:ext uri="{FF2B5EF4-FFF2-40B4-BE49-F238E27FC236}">
                  <a16:creationId xmlns:a16="http://schemas.microsoft.com/office/drawing/2014/main" id="{85CE4F0D-7293-059D-8096-D26D2912158F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1" name="Rectangle 600">
            <a:extLst>
              <a:ext uri="{FF2B5EF4-FFF2-40B4-BE49-F238E27FC236}">
                <a16:creationId xmlns:a16="http://schemas.microsoft.com/office/drawing/2014/main" id="{D18FF399-643A-D324-991E-F4EA4ECC0558}"/>
              </a:ext>
            </a:extLst>
          </p:cNvPr>
          <p:cNvSpPr/>
          <p:nvPr/>
        </p:nvSpPr>
        <p:spPr>
          <a:xfrm flipH="1">
            <a:off x="8624076" y="282362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EB3632A9-5BAC-1CD9-A25F-C288C25C46EB}"/>
              </a:ext>
            </a:extLst>
          </p:cNvPr>
          <p:cNvSpPr/>
          <p:nvPr/>
        </p:nvSpPr>
        <p:spPr>
          <a:xfrm flipH="1">
            <a:off x="8522581" y="282362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A2C4DC11-0B8E-A5C8-6DD3-E64A3ADFBA71}"/>
              </a:ext>
            </a:extLst>
          </p:cNvPr>
          <p:cNvSpPr/>
          <p:nvPr/>
        </p:nvSpPr>
        <p:spPr>
          <a:xfrm flipH="1">
            <a:off x="8420968" y="2823627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D8F6DB5F-EDEF-89CA-E0F9-CBA42D9C4AE7}"/>
              </a:ext>
            </a:extLst>
          </p:cNvPr>
          <p:cNvSpPr/>
          <p:nvPr/>
        </p:nvSpPr>
        <p:spPr>
          <a:xfrm flipH="1">
            <a:off x="8622976" y="272369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id="{F37A8217-C36B-972D-57E1-EF56C0817A03}"/>
              </a:ext>
            </a:extLst>
          </p:cNvPr>
          <p:cNvSpPr/>
          <p:nvPr/>
        </p:nvSpPr>
        <p:spPr>
          <a:xfrm flipH="1">
            <a:off x="8419868" y="272369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Rectangle 605">
            <a:extLst>
              <a:ext uri="{FF2B5EF4-FFF2-40B4-BE49-F238E27FC236}">
                <a16:creationId xmlns:a16="http://schemas.microsoft.com/office/drawing/2014/main" id="{269E83D4-B95C-49D5-7705-F24044D87849}"/>
              </a:ext>
            </a:extLst>
          </p:cNvPr>
          <p:cNvSpPr/>
          <p:nvPr/>
        </p:nvSpPr>
        <p:spPr>
          <a:xfrm flipH="1">
            <a:off x="8623093" y="262215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id="{77C4027E-4683-5F8F-3BE7-6537F5100A60}"/>
              </a:ext>
            </a:extLst>
          </p:cNvPr>
          <p:cNvSpPr/>
          <p:nvPr/>
        </p:nvSpPr>
        <p:spPr>
          <a:xfrm flipH="1">
            <a:off x="8419868" y="2622156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8" name="Group 607">
            <a:extLst>
              <a:ext uri="{FF2B5EF4-FFF2-40B4-BE49-F238E27FC236}">
                <a16:creationId xmlns:a16="http://schemas.microsoft.com/office/drawing/2014/main" id="{A1DEBBBF-F633-129F-ECE9-055AFCC154D1}"/>
              </a:ext>
            </a:extLst>
          </p:cNvPr>
          <p:cNvGrpSpPr/>
          <p:nvPr/>
        </p:nvGrpSpPr>
        <p:grpSpPr>
          <a:xfrm flipH="1">
            <a:off x="8115202" y="2925708"/>
            <a:ext cx="304954" cy="305166"/>
            <a:chOff x="3808947" y="2609924"/>
            <a:chExt cx="2744252" cy="2733530"/>
          </a:xfrm>
        </p:grpSpPr>
        <p:sp>
          <p:nvSpPr>
            <p:cNvPr id="801" name="Rectangle 800">
              <a:extLst>
                <a:ext uri="{FF2B5EF4-FFF2-40B4-BE49-F238E27FC236}">
                  <a16:creationId xmlns:a16="http://schemas.microsoft.com/office/drawing/2014/main" id="{66BD6113-E4EC-ADAC-D7E2-AC6B7FE780EF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>
              <a:extLst>
                <a:ext uri="{FF2B5EF4-FFF2-40B4-BE49-F238E27FC236}">
                  <a16:creationId xmlns:a16="http://schemas.microsoft.com/office/drawing/2014/main" id="{A2AD375D-1705-E449-A87B-B2DE0D27D3EA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>
              <a:extLst>
                <a:ext uri="{FF2B5EF4-FFF2-40B4-BE49-F238E27FC236}">
                  <a16:creationId xmlns:a16="http://schemas.microsoft.com/office/drawing/2014/main" id="{69A21FCF-87C2-BA1C-9401-2CD14A7C773E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>
              <a:extLst>
                <a:ext uri="{FF2B5EF4-FFF2-40B4-BE49-F238E27FC236}">
                  <a16:creationId xmlns:a16="http://schemas.microsoft.com/office/drawing/2014/main" id="{A6E967D6-1AE5-1536-F5CF-3F7E1FC483EF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>
              <a:extLst>
                <a:ext uri="{FF2B5EF4-FFF2-40B4-BE49-F238E27FC236}">
                  <a16:creationId xmlns:a16="http://schemas.microsoft.com/office/drawing/2014/main" id="{B0A43B90-5141-4358-DCB5-E3E21AB60D1A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>
              <a:extLst>
                <a:ext uri="{FF2B5EF4-FFF2-40B4-BE49-F238E27FC236}">
                  <a16:creationId xmlns:a16="http://schemas.microsoft.com/office/drawing/2014/main" id="{A2B09A1B-CBC6-3FA0-EF0D-050BD2096ADC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>
              <a:extLst>
                <a:ext uri="{FF2B5EF4-FFF2-40B4-BE49-F238E27FC236}">
                  <a16:creationId xmlns:a16="http://schemas.microsoft.com/office/drawing/2014/main" id="{3D94F9B0-365C-5081-30BB-5FEAB1C0126A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9" name="Group 608">
            <a:extLst>
              <a:ext uri="{FF2B5EF4-FFF2-40B4-BE49-F238E27FC236}">
                <a16:creationId xmlns:a16="http://schemas.microsoft.com/office/drawing/2014/main" id="{655B8FEC-ED8F-44C2-C663-E5DEA741A6F0}"/>
              </a:ext>
            </a:extLst>
          </p:cNvPr>
          <p:cNvGrpSpPr/>
          <p:nvPr/>
        </p:nvGrpSpPr>
        <p:grpSpPr>
          <a:xfrm flipH="1">
            <a:off x="7810480" y="2925708"/>
            <a:ext cx="304954" cy="305166"/>
            <a:chOff x="3808947" y="2609924"/>
            <a:chExt cx="2744252" cy="2733530"/>
          </a:xfrm>
        </p:grpSpPr>
        <p:sp>
          <p:nvSpPr>
            <p:cNvPr id="794" name="Rectangle 793">
              <a:extLst>
                <a:ext uri="{FF2B5EF4-FFF2-40B4-BE49-F238E27FC236}">
                  <a16:creationId xmlns:a16="http://schemas.microsoft.com/office/drawing/2014/main" id="{B5CB1F97-9ED2-E3CF-E9C6-0F0C294039A4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4947E6BC-4288-FF39-5969-3D2E2C07FB80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>
              <a:extLst>
                <a:ext uri="{FF2B5EF4-FFF2-40B4-BE49-F238E27FC236}">
                  <a16:creationId xmlns:a16="http://schemas.microsoft.com/office/drawing/2014/main" id="{11491320-ABE5-8E6A-1DE0-6A6346D51891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>
              <a:extLst>
                <a:ext uri="{FF2B5EF4-FFF2-40B4-BE49-F238E27FC236}">
                  <a16:creationId xmlns:a16="http://schemas.microsoft.com/office/drawing/2014/main" id="{F9851B85-8941-D546-3BB1-B324EA9EA6B3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>
              <a:extLst>
                <a:ext uri="{FF2B5EF4-FFF2-40B4-BE49-F238E27FC236}">
                  <a16:creationId xmlns:a16="http://schemas.microsoft.com/office/drawing/2014/main" id="{2543A5C6-0376-5720-B67C-C39B2922D20B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>
              <a:extLst>
                <a:ext uri="{FF2B5EF4-FFF2-40B4-BE49-F238E27FC236}">
                  <a16:creationId xmlns:a16="http://schemas.microsoft.com/office/drawing/2014/main" id="{741323F7-77B6-1C07-E7A3-B28A634E9145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>
              <a:extLst>
                <a:ext uri="{FF2B5EF4-FFF2-40B4-BE49-F238E27FC236}">
                  <a16:creationId xmlns:a16="http://schemas.microsoft.com/office/drawing/2014/main" id="{A2FCCE29-096A-D701-1699-2585120E0529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36F857DB-6423-F786-01E6-0253960200B8}"/>
              </a:ext>
            </a:extLst>
          </p:cNvPr>
          <p:cNvGrpSpPr/>
          <p:nvPr/>
        </p:nvGrpSpPr>
        <p:grpSpPr>
          <a:xfrm flipH="1">
            <a:off x="7810597" y="2620272"/>
            <a:ext cx="304954" cy="305166"/>
            <a:chOff x="3808947" y="2609924"/>
            <a:chExt cx="2744252" cy="2733530"/>
          </a:xfrm>
        </p:grpSpPr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7E5539FF-8250-D585-65F7-904349B7A58F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>
              <a:extLst>
                <a:ext uri="{FF2B5EF4-FFF2-40B4-BE49-F238E27FC236}">
                  <a16:creationId xmlns:a16="http://schemas.microsoft.com/office/drawing/2014/main" id="{47D17643-4E7D-FA8D-27A8-0BB6D82968D3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A8DA8A28-3076-A16B-0468-538E4F58DCB9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789">
              <a:extLst>
                <a:ext uri="{FF2B5EF4-FFF2-40B4-BE49-F238E27FC236}">
                  <a16:creationId xmlns:a16="http://schemas.microsoft.com/office/drawing/2014/main" id="{DCEFB9E7-386C-28B9-7598-7E68C35D1A43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 790">
              <a:extLst>
                <a:ext uri="{FF2B5EF4-FFF2-40B4-BE49-F238E27FC236}">
                  <a16:creationId xmlns:a16="http://schemas.microsoft.com/office/drawing/2014/main" id="{EF5B2774-2670-772F-F424-91AA550C51C3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75499B74-6FA4-B0DC-0A8F-77473533F0DF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>
              <a:extLst>
                <a:ext uri="{FF2B5EF4-FFF2-40B4-BE49-F238E27FC236}">
                  <a16:creationId xmlns:a16="http://schemas.microsoft.com/office/drawing/2014/main" id="{8DDA97B0-5836-7C71-B96E-C94C088AE38A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0856EC58-580C-F277-592E-742BA258A6D3}"/>
              </a:ext>
            </a:extLst>
          </p:cNvPr>
          <p:cNvGrpSpPr/>
          <p:nvPr/>
        </p:nvGrpSpPr>
        <p:grpSpPr>
          <a:xfrm flipH="1">
            <a:off x="7810714" y="2314702"/>
            <a:ext cx="304954" cy="305166"/>
            <a:chOff x="3808947" y="2609924"/>
            <a:chExt cx="2744252" cy="2733530"/>
          </a:xfrm>
        </p:grpSpPr>
        <p:sp>
          <p:nvSpPr>
            <p:cNvPr id="780" name="Rectangle 779">
              <a:extLst>
                <a:ext uri="{FF2B5EF4-FFF2-40B4-BE49-F238E27FC236}">
                  <a16:creationId xmlns:a16="http://schemas.microsoft.com/office/drawing/2014/main" id="{FFF82B91-52B4-7FE3-9346-31388BB948CC}"/>
                </a:ext>
              </a:extLst>
            </p:cNvPr>
            <p:cNvSpPr/>
            <p:nvPr/>
          </p:nvSpPr>
          <p:spPr>
            <a:xfrm>
              <a:off x="381104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E27AF4D9-F029-20A5-2E9E-282898BA3DDC}"/>
                </a:ext>
              </a:extLst>
            </p:cNvPr>
            <p:cNvSpPr/>
            <p:nvPr/>
          </p:nvSpPr>
          <p:spPr>
            <a:xfrm>
              <a:off x="4724400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781">
              <a:extLst>
                <a:ext uri="{FF2B5EF4-FFF2-40B4-BE49-F238E27FC236}">
                  <a16:creationId xmlns:a16="http://schemas.microsoft.com/office/drawing/2014/main" id="{0685FB67-DD2F-D5CF-A858-64DDBEA0BD76}"/>
                </a:ext>
              </a:extLst>
            </p:cNvPr>
            <p:cNvSpPr/>
            <p:nvPr/>
          </p:nvSpPr>
          <p:spPr>
            <a:xfrm>
              <a:off x="5638799" y="442905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>
              <a:extLst>
                <a:ext uri="{FF2B5EF4-FFF2-40B4-BE49-F238E27FC236}">
                  <a16:creationId xmlns:a16="http://schemas.microsoft.com/office/drawing/2014/main" id="{1865A4FC-1142-D9BB-52E0-BE3E86E83AF1}"/>
                </a:ext>
              </a:extLst>
            </p:cNvPr>
            <p:cNvSpPr/>
            <p:nvPr/>
          </p:nvSpPr>
          <p:spPr>
            <a:xfrm>
              <a:off x="3809998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>
              <a:extLst>
                <a:ext uri="{FF2B5EF4-FFF2-40B4-BE49-F238E27FC236}">
                  <a16:creationId xmlns:a16="http://schemas.microsoft.com/office/drawing/2014/main" id="{9E1D9133-195F-E585-2484-47C0AC87E0FD}"/>
                </a:ext>
              </a:extLst>
            </p:cNvPr>
            <p:cNvSpPr/>
            <p:nvPr/>
          </p:nvSpPr>
          <p:spPr>
            <a:xfrm>
              <a:off x="5637749" y="3519489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>
              <a:extLst>
                <a:ext uri="{FF2B5EF4-FFF2-40B4-BE49-F238E27FC236}">
                  <a16:creationId xmlns:a16="http://schemas.microsoft.com/office/drawing/2014/main" id="{085248B3-757C-22B2-73E6-BAE2981BB415}"/>
                </a:ext>
              </a:extLst>
            </p:cNvPr>
            <p:cNvSpPr/>
            <p:nvPr/>
          </p:nvSpPr>
          <p:spPr>
            <a:xfrm>
              <a:off x="3808947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>
              <a:extLst>
                <a:ext uri="{FF2B5EF4-FFF2-40B4-BE49-F238E27FC236}">
                  <a16:creationId xmlns:a16="http://schemas.microsoft.com/office/drawing/2014/main" id="{4ACF31E7-7892-4229-90B6-5ECBEF35B0F6}"/>
                </a:ext>
              </a:extLst>
            </p:cNvPr>
            <p:cNvSpPr/>
            <p:nvPr/>
          </p:nvSpPr>
          <p:spPr>
            <a:xfrm>
              <a:off x="5637749" y="2609924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2" name="Rectangle 611">
            <a:extLst>
              <a:ext uri="{FF2B5EF4-FFF2-40B4-BE49-F238E27FC236}">
                <a16:creationId xmlns:a16="http://schemas.microsoft.com/office/drawing/2014/main" id="{423D7116-0845-167A-271A-49A428070F04}"/>
              </a:ext>
            </a:extLst>
          </p:cNvPr>
          <p:cNvSpPr/>
          <p:nvPr/>
        </p:nvSpPr>
        <p:spPr>
          <a:xfrm flipH="1">
            <a:off x="8624076" y="252195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825FD515-F749-8E68-9E2E-5AEF19BCAD0F}"/>
              </a:ext>
            </a:extLst>
          </p:cNvPr>
          <p:cNvSpPr/>
          <p:nvPr/>
        </p:nvSpPr>
        <p:spPr>
          <a:xfrm flipH="1">
            <a:off x="8522581" y="252195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756E549E-A196-9A84-29F4-082C5901A289}"/>
              </a:ext>
            </a:extLst>
          </p:cNvPr>
          <p:cNvSpPr/>
          <p:nvPr/>
        </p:nvSpPr>
        <p:spPr>
          <a:xfrm flipH="1">
            <a:off x="8420968" y="2521958"/>
            <a:ext cx="101612" cy="102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5DAA0E8D-D48D-1DEF-29E8-FBD64E7993A6}"/>
              </a:ext>
            </a:extLst>
          </p:cNvPr>
          <p:cNvGrpSpPr/>
          <p:nvPr/>
        </p:nvGrpSpPr>
        <p:grpSpPr>
          <a:xfrm flipH="1">
            <a:off x="7810421" y="3228452"/>
            <a:ext cx="915961" cy="916172"/>
            <a:chOff x="5981082" y="3226752"/>
            <a:chExt cx="915961" cy="914400"/>
          </a:xfrm>
        </p:grpSpPr>
        <p:sp>
          <p:nvSpPr>
            <p:cNvPr id="726" name="Rectangle 725">
              <a:extLst>
                <a:ext uri="{FF2B5EF4-FFF2-40B4-BE49-F238E27FC236}">
                  <a16:creationId xmlns:a16="http://schemas.microsoft.com/office/drawing/2014/main" id="{19553C58-287D-BFD2-7903-1D37F68BE376}"/>
                </a:ext>
              </a:extLst>
            </p:cNvPr>
            <p:cNvSpPr/>
            <p:nvPr/>
          </p:nvSpPr>
          <p:spPr>
            <a:xfrm>
              <a:off x="5982877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AD727C3F-743D-488D-160E-01DABC824267}"/>
                </a:ext>
              </a:extLst>
            </p:cNvPr>
            <p:cNvSpPr/>
            <p:nvPr/>
          </p:nvSpPr>
          <p:spPr>
            <a:xfrm>
              <a:off x="6185985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ED1784E3-0C5C-C3B4-D556-9D1D12CB1A0C}"/>
                </a:ext>
              </a:extLst>
            </p:cNvPr>
            <p:cNvSpPr/>
            <p:nvPr/>
          </p:nvSpPr>
          <p:spPr>
            <a:xfrm>
              <a:off x="5982760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18824781-8ECF-4798-212E-217B8B21A5BE}"/>
                </a:ext>
              </a:extLst>
            </p:cNvPr>
            <p:cNvSpPr/>
            <p:nvPr/>
          </p:nvSpPr>
          <p:spPr>
            <a:xfrm>
              <a:off x="6185985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0" name="Group 729">
              <a:extLst>
                <a:ext uri="{FF2B5EF4-FFF2-40B4-BE49-F238E27FC236}">
                  <a16:creationId xmlns:a16="http://schemas.microsoft.com/office/drawing/2014/main" id="{56980D6C-E09D-8236-EB43-9B2E286A8551}"/>
                </a:ext>
              </a:extLst>
            </p:cNvPr>
            <p:cNvGrpSpPr/>
            <p:nvPr/>
          </p:nvGrpSpPr>
          <p:grpSpPr>
            <a:xfrm>
              <a:off x="5982643" y="3836576"/>
              <a:ext cx="304954" cy="304576"/>
              <a:chOff x="3808947" y="2609924"/>
              <a:chExt cx="2744252" cy="2733530"/>
            </a:xfrm>
          </p:grpSpPr>
          <p:sp>
            <p:nvSpPr>
              <p:cNvPr id="773" name="Rectangle 772">
                <a:extLst>
                  <a:ext uri="{FF2B5EF4-FFF2-40B4-BE49-F238E27FC236}">
                    <a16:creationId xmlns:a16="http://schemas.microsoft.com/office/drawing/2014/main" id="{6E12ED9A-4254-5BC4-735F-10B7273AE671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Rectangle 773">
                <a:extLst>
                  <a:ext uri="{FF2B5EF4-FFF2-40B4-BE49-F238E27FC236}">
                    <a16:creationId xmlns:a16="http://schemas.microsoft.com/office/drawing/2014/main" id="{9908D798-D07F-9A05-1BD4-E317AD311954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Rectangle 774">
                <a:extLst>
                  <a:ext uri="{FF2B5EF4-FFF2-40B4-BE49-F238E27FC236}">
                    <a16:creationId xmlns:a16="http://schemas.microsoft.com/office/drawing/2014/main" id="{D9850931-49DA-91F3-CCC8-3EF104291832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Rectangle 775">
                <a:extLst>
                  <a:ext uri="{FF2B5EF4-FFF2-40B4-BE49-F238E27FC236}">
                    <a16:creationId xmlns:a16="http://schemas.microsoft.com/office/drawing/2014/main" id="{62109D3C-B206-E77A-E96F-C70C206FFB29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Rectangle 776">
                <a:extLst>
                  <a:ext uri="{FF2B5EF4-FFF2-40B4-BE49-F238E27FC236}">
                    <a16:creationId xmlns:a16="http://schemas.microsoft.com/office/drawing/2014/main" id="{494622D3-869E-5C4C-084A-5CEFD5ECF94A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Rectangle 777">
                <a:extLst>
                  <a:ext uri="{FF2B5EF4-FFF2-40B4-BE49-F238E27FC236}">
                    <a16:creationId xmlns:a16="http://schemas.microsoft.com/office/drawing/2014/main" id="{E06FB4F5-354C-7CE0-ED1B-D6F207F4F72D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Rectangle 778">
                <a:extLst>
                  <a:ext uri="{FF2B5EF4-FFF2-40B4-BE49-F238E27FC236}">
                    <a16:creationId xmlns:a16="http://schemas.microsoft.com/office/drawing/2014/main" id="{9D3D3A27-691D-6D2B-ADD7-6ED336DB3DD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1" name="Group 730">
              <a:extLst>
                <a:ext uri="{FF2B5EF4-FFF2-40B4-BE49-F238E27FC236}">
                  <a16:creationId xmlns:a16="http://schemas.microsoft.com/office/drawing/2014/main" id="{3BEF46C2-53A4-9742-9C80-FBCCF000773C}"/>
                </a:ext>
              </a:extLst>
            </p:cNvPr>
            <p:cNvGrpSpPr/>
            <p:nvPr/>
          </p:nvGrpSpPr>
          <p:grpSpPr>
            <a:xfrm>
              <a:off x="6287367" y="3836576"/>
              <a:ext cx="304954" cy="304576"/>
              <a:chOff x="3808947" y="2609924"/>
              <a:chExt cx="2744252" cy="2733530"/>
            </a:xfrm>
          </p:grpSpPr>
          <p:sp>
            <p:nvSpPr>
              <p:cNvPr id="766" name="Rectangle 765">
                <a:extLst>
                  <a:ext uri="{FF2B5EF4-FFF2-40B4-BE49-F238E27FC236}">
                    <a16:creationId xmlns:a16="http://schemas.microsoft.com/office/drawing/2014/main" id="{AB7149DE-556B-111E-288E-E0CCBBB27CFF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Rectangle 766">
                <a:extLst>
                  <a:ext uri="{FF2B5EF4-FFF2-40B4-BE49-F238E27FC236}">
                    <a16:creationId xmlns:a16="http://schemas.microsoft.com/office/drawing/2014/main" id="{EC8FE97C-AEC9-9135-31D7-4A2C433905F8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Rectangle 767">
                <a:extLst>
                  <a:ext uri="{FF2B5EF4-FFF2-40B4-BE49-F238E27FC236}">
                    <a16:creationId xmlns:a16="http://schemas.microsoft.com/office/drawing/2014/main" id="{D649E1CC-804F-8BF7-DF09-B50DE7C0D30E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Rectangle 768">
                <a:extLst>
                  <a:ext uri="{FF2B5EF4-FFF2-40B4-BE49-F238E27FC236}">
                    <a16:creationId xmlns:a16="http://schemas.microsoft.com/office/drawing/2014/main" id="{15C962D1-A405-9C40-3940-7093BDC2C4EF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Rectangle 769">
                <a:extLst>
                  <a:ext uri="{FF2B5EF4-FFF2-40B4-BE49-F238E27FC236}">
                    <a16:creationId xmlns:a16="http://schemas.microsoft.com/office/drawing/2014/main" id="{B02338E8-BC2A-390C-60F4-47D38967ACE0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Rectangle 770">
                <a:extLst>
                  <a:ext uri="{FF2B5EF4-FFF2-40B4-BE49-F238E27FC236}">
                    <a16:creationId xmlns:a16="http://schemas.microsoft.com/office/drawing/2014/main" id="{A3F02628-3B33-4006-DED1-C3086DF426E6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Rectangle 771">
                <a:extLst>
                  <a:ext uri="{FF2B5EF4-FFF2-40B4-BE49-F238E27FC236}">
                    <a16:creationId xmlns:a16="http://schemas.microsoft.com/office/drawing/2014/main" id="{768C6EEE-6D82-CA93-E33B-69B9E498920B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2" name="Group 731">
              <a:extLst>
                <a:ext uri="{FF2B5EF4-FFF2-40B4-BE49-F238E27FC236}">
                  <a16:creationId xmlns:a16="http://schemas.microsoft.com/office/drawing/2014/main" id="{CA1CEF84-7757-0C85-A46F-46A2989C9B1A}"/>
                </a:ext>
              </a:extLst>
            </p:cNvPr>
            <p:cNvGrpSpPr/>
            <p:nvPr/>
          </p:nvGrpSpPr>
          <p:grpSpPr>
            <a:xfrm>
              <a:off x="6592089" y="3836576"/>
              <a:ext cx="304954" cy="304576"/>
              <a:chOff x="3808947" y="2609924"/>
              <a:chExt cx="2744252" cy="2733530"/>
            </a:xfrm>
          </p:grpSpPr>
          <p:sp>
            <p:nvSpPr>
              <p:cNvPr id="759" name="Rectangle 758">
                <a:extLst>
                  <a:ext uri="{FF2B5EF4-FFF2-40B4-BE49-F238E27FC236}">
                    <a16:creationId xmlns:a16="http://schemas.microsoft.com/office/drawing/2014/main" id="{464B8558-BAE7-254C-4281-5FAC9F5E0A7F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Rectangle 759">
                <a:extLst>
                  <a:ext uri="{FF2B5EF4-FFF2-40B4-BE49-F238E27FC236}">
                    <a16:creationId xmlns:a16="http://schemas.microsoft.com/office/drawing/2014/main" id="{C7FBC4B5-59A2-0713-1797-2CB6CCC933AA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Rectangle 760">
                <a:extLst>
                  <a:ext uri="{FF2B5EF4-FFF2-40B4-BE49-F238E27FC236}">
                    <a16:creationId xmlns:a16="http://schemas.microsoft.com/office/drawing/2014/main" id="{22664444-3A3D-BF1E-9AD5-602CE7D6322A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C0C3292B-00CC-64E4-0ACD-89002F193DDF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Rectangle 762">
                <a:extLst>
                  <a:ext uri="{FF2B5EF4-FFF2-40B4-BE49-F238E27FC236}">
                    <a16:creationId xmlns:a16="http://schemas.microsoft.com/office/drawing/2014/main" id="{30C8F8ED-26A8-F33D-4B6A-E2D955B01836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Rectangle 763">
                <a:extLst>
                  <a:ext uri="{FF2B5EF4-FFF2-40B4-BE49-F238E27FC236}">
                    <a16:creationId xmlns:a16="http://schemas.microsoft.com/office/drawing/2014/main" id="{386C5D9E-A46F-1408-76FC-156F975CFECB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Rectangle 764">
                <a:extLst>
                  <a:ext uri="{FF2B5EF4-FFF2-40B4-BE49-F238E27FC236}">
                    <a16:creationId xmlns:a16="http://schemas.microsoft.com/office/drawing/2014/main" id="{527DAF98-71C9-77D6-FFB3-E20FCDB6D70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3" name="Group 732">
              <a:extLst>
                <a:ext uri="{FF2B5EF4-FFF2-40B4-BE49-F238E27FC236}">
                  <a16:creationId xmlns:a16="http://schemas.microsoft.com/office/drawing/2014/main" id="{93EE1F2E-6495-8B64-5F3C-3F09AD6DB797}"/>
                </a:ext>
              </a:extLst>
            </p:cNvPr>
            <p:cNvGrpSpPr/>
            <p:nvPr/>
          </p:nvGrpSpPr>
          <p:grpSpPr>
            <a:xfrm>
              <a:off x="6591972" y="3531731"/>
              <a:ext cx="304954" cy="304576"/>
              <a:chOff x="3808947" y="2609924"/>
              <a:chExt cx="2744252" cy="2733530"/>
            </a:xfrm>
          </p:grpSpPr>
          <p:sp>
            <p:nvSpPr>
              <p:cNvPr id="752" name="Rectangle 751">
                <a:extLst>
                  <a:ext uri="{FF2B5EF4-FFF2-40B4-BE49-F238E27FC236}">
                    <a16:creationId xmlns:a16="http://schemas.microsoft.com/office/drawing/2014/main" id="{39559F02-DBEA-6E43-F2A2-33875F1F423E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Rectangle 752">
                <a:extLst>
                  <a:ext uri="{FF2B5EF4-FFF2-40B4-BE49-F238E27FC236}">
                    <a16:creationId xmlns:a16="http://schemas.microsoft.com/office/drawing/2014/main" id="{83AC93D4-0CB5-3A45-46DC-ADCAA85C8F12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Rectangle 753">
                <a:extLst>
                  <a:ext uri="{FF2B5EF4-FFF2-40B4-BE49-F238E27FC236}">
                    <a16:creationId xmlns:a16="http://schemas.microsoft.com/office/drawing/2014/main" id="{341D76B8-92B3-78B9-B798-A2C33A9C8502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Rectangle 754">
                <a:extLst>
                  <a:ext uri="{FF2B5EF4-FFF2-40B4-BE49-F238E27FC236}">
                    <a16:creationId xmlns:a16="http://schemas.microsoft.com/office/drawing/2014/main" id="{A1F5D4FD-7997-1BB4-EA8D-CD400A5A545D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Rectangle 755">
                <a:extLst>
                  <a:ext uri="{FF2B5EF4-FFF2-40B4-BE49-F238E27FC236}">
                    <a16:creationId xmlns:a16="http://schemas.microsoft.com/office/drawing/2014/main" id="{BEA42D62-81C8-B2DF-5D68-B2C725307670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Rectangle 756">
                <a:extLst>
                  <a:ext uri="{FF2B5EF4-FFF2-40B4-BE49-F238E27FC236}">
                    <a16:creationId xmlns:a16="http://schemas.microsoft.com/office/drawing/2014/main" id="{B0D9CC7C-489E-9A6C-7B79-7CF67356A07B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Rectangle 757">
                <a:extLst>
                  <a:ext uri="{FF2B5EF4-FFF2-40B4-BE49-F238E27FC236}">
                    <a16:creationId xmlns:a16="http://schemas.microsoft.com/office/drawing/2014/main" id="{B036C5F1-B5EB-0F5C-32FD-5142213B0CE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4" name="Group 733">
              <a:extLst>
                <a:ext uri="{FF2B5EF4-FFF2-40B4-BE49-F238E27FC236}">
                  <a16:creationId xmlns:a16="http://schemas.microsoft.com/office/drawing/2014/main" id="{00932A1B-B49A-B5BA-D6C4-58456BD08E63}"/>
                </a:ext>
              </a:extLst>
            </p:cNvPr>
            <p:cNvGrpSpPr/>
            <p:nvPr/>
          </p:nvGrpSpPr>
          <p:grpSpPr>
            <a:xfrm>
              <a:off x="6591855" y="3226752"/>
              <a:ext cx="304954" cy="304576"/>
              <a:chOff x="3808947" y="2609924"/>
              <a:chExt cx="2744252" cy="2733530"/>
            </a:xfrm>
          </p:grpSpPr>
          <p:sp>
            <p:nvSpPr>
              <p:cNvPr id="745" name="Rectangle 744">
                <a:extLst>
                  <a:ext uri="{FF2B5EF4-FFF2-40B4-BE49-F238E27FC236}">
                    <a16:creationId xmlns:a16="http://schemas.microsoft.com/office/drawing/2014/main" id="{8E6A8101-7B12-0EEF-46CC-F9B5D4B18328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Rectangle 745">
                <a:extLst>
                  <a:ext uri="{FF2B5EF4-FFF2-40B4-BE49-F238E27FC236}">
                    <a16:creationId xmlns:a16="http://schemas.microsoft.com/office/drawing/2014/main" id="{87ED0782-7C90-2D03-6B9A-37FA2B7B4BF0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Rectangle 746">
                <a:extLst>
                  <a:ext uri="{FF2B5EF4-FFF2-40B4-BE49-F238E27FC236}">
                    <a16:creationId xmlns:a16="http://schemas.microsoft.com/office/drawing/2014/main" id="{73EE448D-C5E1-800D-204B-57E8153C694A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Rectangle 747">
                <a:extLst>
                  <a:ext uri="{FF2B5EF4-FFF2-40B4-BE49-F238E27FC236}">
                    <a16:creationId xmlns:a16="http://schemas.microsoft.com/office/drawing/2014/main" id="{7221F680-6395-64D0-978F-8709668A3E7A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Rectangle 748">
                <a:extLst>
                  <a:ext uri="{FF2B5EF4-FFF2-40B4-BE49-F238E27FC236}">
                    <a16:creationId xmlns:a16="http://schemas.microsoft.com/office/drawing/2014/main" id="{788007D1-E674-9CC3-DFED-07489E92811E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Rectangle 749">
                <a:extLst>
                  <a:ext uri="{FF2B5EF4-FFF2-40B4-BE49-F238E27FC236}">
                    <a16:creationId xmlns:a16="http://schemas.microsoft.com/office/drawing/2014/main" id="{7BC83A0D-034C-C87A-F588-A8C95869DC38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Rectangle 750">
                <a:extLst>
                  <a:ext uri="{FF2B5EF4-FFF2-40B4-BE49-F238E27FC236}">
                    <a16:creationId xmlns:a16="http://schemas.microsoft.com/office/drawing/2014/main" id="{385070EB-5941-E29F-3BA8-06D28BC0D79B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DB3E292B-0F56-C303-C90E-8F1FC691069E}"/>
                </a:ext>
              </a:extLst>
            </p:cNvPr>
            <p:cNvSpPr/>
            <p:nvPr/>
          </p:nvSpPr>
          <p:spPr>
            <a:xfrm>
              <a:off x="5981776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>
              <a:extLst>
                <a:ext uri="{FF2B5EF4-FFF2-40B4-BE49-F238E27FC236}">
                  <a16:creationId xmlns:a16="http://schemas.microsoft.com/office/drawing/2014/main" id="{2715B6A9-259A-C55F-EB2A-8CA18EF2E6BC}"/>
                </a:ext>
              </a:extLst>
            </p:cNvPr>
            <p:cNvSpPr/>
            <p:nvPr/>
          </p:nvSpPr>
          <p:spPr>
            <a:xfrm>
              <a:off x="6083271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0ABF5DEB-B117-B436-E362-F10B391828DF}"/>
                </a:ext>
              </a:extLst>
            </p:cNvPr>
            <p:cNvSpPr/>
            <p:nvPr/>
          </p:nvSpPr>
          <p:spPr>
            <a:xfrm>
              <a:off x="6184884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>
              <a:extLst>
                <a:ext uri="{FF2B5EF4-FFF2-40B4-BE49-F238E27FC236}">
                  <a16:creationId xmlns:a16="http://schemas.microsoft.com/office/drawing/2014/main" id="{BF43B6EF-5C86-FF14-4C99-6764B9F85039}"/>
                </a:ext>
              </a:extLst>
            </p:cNvPr>
            <p:cNvSpPr/>
            <p:nvPr/>
          </p:nvSpPr>
          <p:spPr>
            <a:xfrm>
              <a:off x="5982183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>
              <a:extLst>
                <a:ext uri="{FF2B5EF4-FFF2-40B4-BE49-F238E27FC236}">
                  <a16:creationId xmlns:a16="http://schemas.microsoft.com/office/drawing/2014/main" id="{1CFAEC47-48F9-0E4F-9418-15629B951553}"/>
                </a:ext>
              </a:extLst>
            </p:cNvPr>
            <p:cNvSpPr/>
            <p:nvPr/>
          </p:nvSpPr>
          <p:spPr>
            <a:xfrm>
              <a:off x="6185291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00FDB222-9317-E50C-3218-D03C2F89BA4E}"/>
                </a:ext>
              </a:extLst>
            </p:cNvPr>
            <p:cNvSpPr/>
            <p:nvPr/>
          </p:nvSpPr>
          <p:spPr>
            <a:xfrm>
              <a:off x="5982066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8A064283-C6F8-AD10-59EB-2FADC0C97D2C}"/>
                </a:ext>
              </a:extLst>
            </p:cNvPr>
            <p:cNvSpPr/>
            <p:nvPr/>
          </p:nvSpPr>
          <p:spPr>
            <a:xfrm>
              <a:off x="6185291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>
              <a:extLst>
                <a:ext uri="{FF2B5EF4-FFF2-40B4-BE49-F238E27FC236}">
                  <a16:creationId xmlns:a16="http://schemas.microsoft.com/office/drawing/2014/main" id="{7D173639-4CC0-B768-3962-9F70371575A1}"/>
                </a:ext>
              </a:extLst>
            </p:cNvPr>
            <p:cNvSpPr/>
            <p:nvPr/>
          </p:nvSpPr>
          <p:spPr>
            <a:xfrm>
              <a:off x="5981082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>
              <a:extLst>
                <a:ext uri="{FF2B5EF4-FFF2-40B4-BE49-F238E27FC236}">
                  <a16:creationId xmlns:a16="http://schemas.microsoft.com/office/drawing/2014/main" id="{80DE1493-73B8-3621-453E-204ADD74E182}"/>
                </a:ext>
              </a:extLst>
            </p:cNvPr>
            <p:cNvSpPr/>
            <p:nvPr/>
          </p:nvSpPr>
          <p:spPr>
            <a:xfrm>
              <a:off x="6082577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>
              <a:extLst>
                <a:ext uri="{FF2B5EF4-FFF2-40B4-BE49-F238E27FC236}">
                  <a16:creationId xmlns:a16="http://schemas.microsoft.com/office/drawing/2014/main" id="{B57DF4B0-3212-CD3B-83F4-4617BE1CF5E4}"/>
                </a:ext>
              </a:extLst>
            </p:cNvPr>
            <p:cNvSpPr/>
            <p:nvPr/>
          </p:nvSpPr>
          <p:spPr>
            <a:xfrm>
              <a:off x="6184190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FCCBA62D-4121-1D3B-7FD8-9E75871BC144}"/>
              </a:ext>
            </a:extLst>
          </p:cNvPr>
          <p:cNvGrpSpPr/>
          <p:nvPr/>
        </p:nvGrpSpPr>
        <p:grpSpPr>
          <a:xfrm flipH="1">
            <a:off x="7810831" y="4141662"/>
            <a:ext cx="915961" cy="916172"/>
            <a:chOff x="5981082" y="3226752"/>
            <a:chExt cx="915961" cy="914400"/>
          </a:xfrm>
        </p:grpSpPr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018C72F5-502C-81F0-14BC-A3DBA32C9A9E}"/>
                </a:ext>
              </a:extLst>
            </p:cNvPr>
            <p:cNvSpPr/>
            <p:nvPr/>
          </p:nvSpPr>
          <p:spPr>
            <a:xfrm>
              <a:off x="5982877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42A9E04D-4129-6ED2-1829-E7C2998F7073}"/>
                </a:ext>
              </a:extLst>
            </p:cNvPr>
            <p:cNvSpPr/>
            <p:nvPr/>
          </p:nvSpPr>
          <p:spPr>
            <a:xfrm>
              <a:off x="6185985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BF605424-546E-DA8A-7B17-4686793A6A0A}"/>
                </a:ext>
              </a:extLst>
            </p:cNvPr>
            <p:cNvSpPr/>
            <p:nvPr/>
          </p:nvSpPr>
          <p:spPr>
            <a:xfrm>
              <a:off x="5982760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4A1218D2-BDA3-668F-2D8D-C3341D734420}"/>
                </a:ext>
              </a:extLst>
            </p:cNvPr>
            <p:cNvSpPr/>
            <p:nvPr/>
          </p:nvSpPr>
          <p:spPr>
            <a:xfrm>
              <a:off x="6185985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6" name="Group 675">
              <a:extLst>
                <a:ext uri="{FF2B5EF4-FFF2-40B4-BE49-F238E27FC236}">
                  <a16:creationId xmlns:a16="http://schemas.microsoft.com/office/drawing/2014/main" id="{1A772DD0-8D3B-CCEB-4E6D-920F784B18A2}"/>
                </a:ext>
              </a:extLst>
            </p:cNvPr>
            <p:cNvGrpSpPr/>
            <p:nvPr/>
          </p:nvGrpSpPr>
          <p:grpSpPr>
            <a:xfrm>
              <a:off x="5982643" y="3836576"/>
              <a:ext cx="304954" cy="304576"/>
              <a:chOff x="3808947" y="2609924"/>
              <a:chExt cx="2744252" cy="2733530"/>
            </a:xfrm>
          </p:grpSpPr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CAC666F1-5163-DDE1-52F6-87EBC39B5E41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Rectangle 719">
                <a:extLst>
                  <a:ext uri="{FF2B5EF4-FFF2-40B4-BE49-F238E27FC236}">
                    <a16:creationId xmlns:a16="http://schemas.microsoft.com/office/drawing/2014/main" id="{9A8E12BC-3EEB-5249-3036-A0A4BC2D9394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Rectangle 720">
                <a:extLst>
                  <a:ext uri="{FF2B5EF4-FFF2-40B4-BE49-F238E27FC236}">
                    <a16:creationId xmlns:a16="http://schemas.microsoft.com/office/drawing/2014/main" id="{AC171215-DE97-2E16-450D-66C30D686F3A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Rectangle 721">
                <a:extLst>
                  <a:ext uri="{FF2B5EF4-FFF2-40B4-BE49-F238E27FC236}">
                    <a16:creationId xmlns:a16="http://schemas.microsoft.com/office/drawing/2014/main" id="{15F37E9F-626F-E6B4-B6E9-8C2FB29F731D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id="{DC544B62-8D12-3428-DAF5-3849EBBD1774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Rectangle 723">
                <a:extLst>
                  <a:ext uri="{FF2B5EF4-FFF2-40B4-BE49-F238E27FC236}">
                    <a16:creationId xmlns:a16="http://schemas.microsoft.com/office/drawing/2014/main" id="{35F7B210-C8BB-9AA4-667C-70662215B290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Rectangle 724">
                <a:extLst>
                  <a:ext uri="{FF2B5EF4-FFF2-40B4-BE49-F238E27FC236}">
                    <a16:creationId xmlns:a16="http://schemas.microsoft.com/office/drawing/2014/main" id="{5FCD6CB0-D33D-D630-A407-D8632875FAC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7" name="Group 676">
              <a:extLst>
                <a:ext uri="{FF2B5EF4-FFF2-40B4-BE49-F238E27FC236}">
                  <a16:creationId xmlns:a16="http://schemas.microsoft.com/office/drawing/2014/main" id="{9FCC189F-B3AC-993E-6559-8B762D762846}"/>
                </a:ext>
              </a:extLst>
            </p:cNvPr>
            <p:cNvGrpSpPr/>
            <p:nvPr/>
          </p:nvGrpSpPr>
          <p:grpSpPr>
            <a:xfrm>
              <a:off x="6287367" y="3836576"/>
              <a:ext cx="304954" cy="304576"/>
              <a:chOff x="3808947" y="2609924"/>
              <a:chExt cx="2744252" cy="2733530"/>
            </a:xfrm>
          </p:grpSpPr>
          <p:sp>
            <p:nvSpPr>
              <p:cNvPr id="712" name="Rectangle 711">
                <a:extLst>
                  <a:ext uri="{FF2B5EF4-FFF2-40B4-BE49-F238E27FC236}">
                    <a16:creationId xmlns:a16="http://schemas.microsoft.com/office/drawing/2014/main" id="{49ECEFCE-04CD-DE51-78B5-0080B758F66E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id="{30628749-6EA7-1ABF-EF5E-4B38028E5BDE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id="{7AB7FCD6-618D-53A4-BC30-B9538F469AB5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Rectangle 714">
                <a:extLst>
                  <a:ext uri="{FF2B5EF4-FFF2-40B4-BE49-F238E27FC236}">
                    <a16:creationId xmlns:a16="http://schemas.microsoft.com/office/drawing/2014/main" id="{A0F87812-81DA-1EED-A958-5FAB97AFAC3B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Rectangle 715">
                <a:extLst>
                  <a:ext uri="{FF2B5EF4-FFF2-40B4-BE49-F238E27FC236}">
                    <a16:creationId xmlns:a16="http://schemas.microsoft.com/office/drawing/2014/main" id="{3804D8FB-65DF-9B70-56DD-0769666AAC75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B52AE1EB-A23F-D7E6-1C84-303750E6678F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Rectangle 717">
                <a:extLst>
                  <a:ext uri="{FF2B5EF4-FFF2-40B4-BE49-F238E27FC236}">
                    <a16:creationId xmlns:a16="http://schemas.microsoft.com/office/drawing/2014/main" id="{65F52AF1-7A7A-45D3-0D3C-78AE186BF71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F5BAAD38-66B7-8E70-5247-66BF511E8E41}"/>
                </a:ext>
              </a:extLst>
            </p:cNvPr>
            <p:cNvGrpSpPr/>
            <p:nvPr/>
          </p:nvGrpSpPr>
          <p:grpSpPr>
            <a:xfrm>
              <a:off x="6592089" y="3836576"/>
              <a:ext cx="304954" cy="304576"/>
              <a:chOff x="3808947" y="2609924"/>
              <a:chExt cx="2744252" cy="2733530"/>
            </a:xfrm>
          </p:grpSpPr>
          <p:sp>
            <p:nvSpPr>
              <p:cNvPr id="705" name="Rectangle 704">
                <a:extLst>
                  <a:ext uri="{FF2B5EF4-FFF2-40B4-BE49-F238E27FC236}">
                    <a16:creationId xmlns:a16="http://schemas.microsoft.com/office/drawing/2014/main" id="{A5B3572F-49D1-FEBE-40B3-236224E3E5A7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Rectangle 705">
                <a:extLst>
                  <a:ext uri="{FF2B5EF4-FFF2-40B4-BE49-F238E27FC236}">
                    <a16:creationId xmlns:a16="http://schemas.microsoft.com/office/drawing/2014/main" id="{3595A8BC-040E-68D5-33E7-48D3FC2C9DC1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AEA00E8D-0E8E-B41B-7546-27CFA4D55F28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Rectangle 707">
                <a:extLst>
                  <a:ext uri="{FF2B5EF4-FFF2-40B4-BE49-F238E27FC236}">
                    <a16:creationId xmlns:a16="http://schemas.microsoft.com/office/drawing/2014/main" id="{06088CD9-9CC5-F825-09B4-0C9CD7B6DC03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Rectangle 708">
                <a:extLst>
                  <a:ext uri="{FF2B5EF4-FFF2-40B4-BE49-F238E27FC236}">
                    <a16:creationId xmlns:a16="http://schemas.microsoft.com/office/drawing/2014/main" id="{7E1144A3-C6D5-9C9A-CAA4-9C0FA7117129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id="{22D66CB8-5F90-67F4-4260-0280872233A4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id="{A45D530C-C5DA-96DB-C8F2-08CC75A48DF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9" name="Group 678">
              <a:extLst>
                <a:ext uri="{FF2B5EF4-FFF2-40B4-BE49-F238E27FC236}">
                  <a16:creationId xmlns:a16="http://schemas.microsoft.com/office/drawing/2014/main" id="{31DC2EEA-9594-1D80-F434-76B50A8548C2}"/>
                </a:ext>
              </a:extLst>
            </p:cNvPr>
            <p:cNvGrpSpPr/>
            <p:nvPr/>
          </p:nvGrpSpPr>
          <p:grpSpPr>
            <a:xfrm>
              <a:off x="6591972" y="3531731"/>
              <a:ext cx="304954" cy="304576"/>
              <a:chOff x="3808947" y="2609924"/>
              <a:chExt cx="2744252" cy="2733530"/>
            </a:xfrm>
          </p:grpSpPr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id="{ADB1CD5A-32BF-1DC1-B278-A2E112CE0D64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id="{0272050F-1F31-4FD6-14FA-813CFEA343BA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B0BF13ED-C7F3-B72C-5069-2676D845518B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E4BC9374-4F24-6C48-8357-0CEDF83FEBCB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5D3B3527-83C1-9424-2A5E-A90C0FF79421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1C6BAD28-E177-72CF-B2E4-19F15DD11768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Rectangle 703">
                <a:extLst>
                  <a:ext uri="{FF2B5EF4-FFF2-40B4-BE49-F238E27FC236}">
                    <a16:creationId xmlns:a16="http://schemas.microsoft.com/office/drawing/2014/main" id="{572B6820-4A9D-E487-2A7E-208FA7D3485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C8A8F7BF-0D84-FB50-9249-205353EDC083}"/>
                </a:ext>
              </a:extLst>
            </p:cNvPr>
            <p:cNvGrpSpPr/>
            <p:nvPr/>
          </p:nvGrpSpPr>
          <p:grpSpPr>
            <a:xfrm>
              <a:off x="6591855" y="3226752"/>
              <a:ext cx="304954" cy="304576"/>
              <a:chOff x="3808947" y="2609924"/>
              <a:chExt cx="2744252" cy="2733530"/>
            </a:xfrm>
          </p:grpSpPr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8CA4A96A-32C7-7D50-7D48-02419905524B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B509E95B-749B-B500-89D5-0DBF884CE3FB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B4CA872A-876E-2A28-362A-05ECC02E7C08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id="{D3F13062-AE7A-8E7C-825E-7A64E4B477B4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A632B6C7-3FE6-FFAE-F6A9-D412BDEA205A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D7F94DD5-89DE-85E7-C686-C04F4F3F6315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62A70387-6980-E5C6-33B5-926504736AEE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E61138E3-2BCE-21D6-177C-126128005F94}"/>
                </a:ext>
              </a:extLst>
            </p:cNvPr>
            <p:cNvSpPr/>
            <p:nvPr/>
          </p:nvSpPr>
          <p:spPr>
            <a:xfrm>
              <a:off x="5981776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355313FB-9E2A-8781-266E-0412473C07A7}"/>
                </a:ext>
              </a:extLst>
            </p:cNvPr>
            <p:cNvSpPr/>
            <p:nvPr/>
          </p:nvSpPr>
          <p:spPr>
            <a:xfrm>
              <a:off x="6083271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49C3BC67-01D9-B0ED-12E5-1F12204F0F69}"/>
                </a:ext>
              </a:extLst>
            </p:cNvPr>
            <p:cNvSpPr/>
            <p:nvPr/>
          </p:nvSpPr>
          <p:spPr>
            <a:xfrm>
              <a:off x="6184884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85177BB5-0EC2-0C8C-90A2-D6ADE4DB0A92}"/>
                </a:ext>
              </a:extLst>
            </p:cNvPr>
            <p:cNvSpPr/>
            <p:nvPr/>
          </p:nvSpPr>
          <p:spPr>
            <a:xfrm>
              <a:off x="5982183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F1CDEEAB-E325-BE08-DC3A-96E30768B661}"/>
                </a:ext>
              </a:extLst>
            </p:cNvPr>
            <p:cNvSpPr/>
            <p:nvPr/>
          </p:nvSpPr>
          <p:spPr>
            <a:xfrm>
              <a:off x="6185291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D67F2D24-8CFD-58D4-EFE2-0A3180C0C717}"/>
                </a:ext>
              </a:extLst>
            </p:cNvPr>
            <p:cNvSpPr/>
            <p:nvPr/>
          </p:nvSpPr>
          <p:spPr>
            <a:xfrm>
              <a:off x="5982066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1799D895-91F3-DF76-27C9-FE2D23E5D1F7}"/>
                </a:ext>
              </a:extLst>
            </p:cNvPr>
            <p:cNvSpPr/>
            <p:nvPr/>
          </p:nvSpPr>
          <p:spPr>
            <a:xfrm>
              <a:off x="6185291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9509167D-6438-650C-7960-29EEDF790C4A}"/>
                </a:ext>
              </a:extLst>
            </p:cNvPr>
            <p:cNvSpPr/>
            <p:nvPr/>
          </p:nvSpPr>
          <p:spPr>
            <a:xfrm>
              <a:off x="5981082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8731FBDF-E3A1-9C5A-ABAB-4DAB8B9E5824}"/>
                </a:ext>
              </a:extLst>
            </p:cNvPr>
            <p:cNvSpPr/>
            <p:nvPr/>
          </p:nvSpPr>
          <p:spPr>
            <a:xfrm>
              <a:off x="6082577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C127A8ED-74B9-89BC-AD6B-7EF4B309929C}"/>
                </a:ext>
              </a:extLst>
            </p:cNvPr>
            <p:cNvSpPr/>
            <p:nvPr/>
          </p:nvSpPr>
          <p:spPr>
            <a:xfrm>
              <a:off x="6184190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7" name="Group 616">
            <a:extLst>
              <a:ext uri="{FF2B5EF4-FFF2-40B4-BE49-F238E27FC236}">
                <a16:creationId xmlns:a16="http://schemas.microsoft.com/office/drawing/2014/main" id="{D776BB35-A3E8-F4DF-3B15-68D82632189F}"/>
              </a:ext>
            </a:extLst>
          </p:cNvPr>
          <p:cNvGrpSpPr/>
          <p:nvPr/>
        </p:nvGrpSpPr>
        <p:grpSpPr>
          <a:xfrm flipH="1">
            <a:off x="6896214" y="4141730"/>
            <a:ext cx="915961" cy="916172"/>
            <a:chOff x="5981082" y="3226752"/>
            <a:chExt cx="915961" cy="914400"/>
          </a:xfrm>
        </p:grpSpPr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E7E4D1AF-65EA-AA46-9207-31D9925E5195}"/>
                </a:ext>
              </a:extLst>
            </p:cNvPr>
            <p:cNvSpPr/>
            <p:nvPr/>
          </p:nvSpPr>
          <p:spPr>
            <a:xfrm>
              <a:off x="5982877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37463A1D-98F3-B105-61C5-E80A68582002}"/>
                </a:ext>
              </a:extLst>
            </p:cNvPr>
            <p:cNvSpPr/>
            <p:nvPr/>
          </p:nvSpPr>
          <p:spPr>
            <a:xfrm>
              <a:off x="6185985" y="333038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6ED37825-14F2-D400-011F-84B87DF0F7A2}"/>
                </a:ext>
              </a:extLst>
            </p:cNvPr>
            <p:cNvSpPr/>
            <p:nvPr/>
          </p:nvSpPr>
          <p:spPr>
            <a:xfrm>
              <a:off x="5982760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C4072E04-E2CE-FABC-05B7-4EC400C366BF}"/>
                </a:ext>
              </a:extLst>
            </p:cNvPr>
            <p:cNvSpPr/>
            <p:nvPr/>
          </p:nvSpPr>
          <p:spPr>
            <a:xfrm>
              <a:off x="6185985" y="3229035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2" name="Group 621">
              <a:extLst>
                <a:ext uri="{FF2B5EF4-FFF2-40B4-BE49-F238E27FC236}">
                  <a16:creationId xmlns:a16="http://schemas.microsoft.com/office/drawing/2014/main" id="{0A092163-B5CD-1FE2-4D28-8201FA0C33A5}"/>
                </a:ext>
              </a:extLst>
            </p:cNvPr>
            <p:cNvGrpSpPr/>
            <p:nvPr/>
          </p:nvGrpSpPr>
          <p:grpSpPr>
            <a:xfrm>
              <a:off x="5982643" y="3836576"/>
              <a:ext cx="304954" cy="304576"/>
              <a:chOff x="3808947" y="2609924"/>
              <a:chExt cx="2744252" cy="2733530"/>
            </a:xfrm>
          </p:grpSpPr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F8EF3114-00AD-0330-CFB4-F1AC71530A8B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ECAE2A5D-5484-6B2A-E9AE-F19A8524480A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F162B5D2-6CF5-2745-E1EB-B522E9B69146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95F7264F-2FC9-B79C-CBCB-B3F23FB2A73E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4F48125B-56BA-EFB2-3F4F-D25F6030D35A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>
                <a:extLst>
                  <a:ext uri="{FF2B5EF4-FFF2-40B4-BE49-F238E27FC236}">
                    <a16:creationId xmlns:a16="http://schemas.microsoft.com/office/drawing/2014/main" id="{AAE50ECE-A335-B3DB-22A9-082175FECE65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>
                <a:extLst>
                  <a:ext uri="{FF2B5EF4-FFF2-40B4-BE49-F238E27FC236}">
                    <a16:creationId xmlns:a16="http://schemas.microsoft.com/office/drawing/2014/main" id="{C9F465E3-4350-7261-60CB-2F0A9D8EAEAF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C380870D-65C8-599E-C0FF-A5091E30661F}"/>
                </a:ext>
              </a:extLst>
            </p:cNvPr>
            <p:cNvGrpSpPr/>
            <p:nvPr/>
          </p:nvGrpSpPr>
          <p:grpSpPr>
            <a:xfrm>
              <a:off x="6287367" y="3836576"/>
              <a:ext cx="304954" cy="304576"/>
              <a:chOff x="3808947" y="2609924"/>
              <a:chExt cx="2744252" cy="2733530"/>
            </a:xfrm>
          </p:grpSpPr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6FB19C2E-71B1-414D-4A3E-4097E084340E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id="{EAFEEEFE-FCA7-3B21-250C-9270E9E6BAD8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1176FD49-5AB4-13CD-EAC0-689761839156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A35A3A24-351E-F307-98B7-2FB318690D94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5F81B032-AF72-9AC1-66CE-785B2E2C1D49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BB732610-8293-C6B5-063B-6BBE82A5FEC2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D243A657-C11F-2321-74F1-369960B1B489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4" name="Group 623">
              <a:extLst>
                <a:ext uri="{FF2B5EF4-FFF2-40B4-BE49-F238E27FC236}">
                  <a16:creationId xmlns:a16="http://schemas.microsoft.com/office/drawing/2014/main" id="{0D479321-FE8A-0CE0-3E9B-54BAC97EB355}"/>
                </a:ext>
              </a:extLst>
            </p:cNvPr>
            <p:cNvGrpSpPr/>
            <p:nvPr/>
          </p:nvGrpSpPr>
          <p:grpSpPr>
            <a:xfrm>
              <a:off x="6592089" y="3836576"/>
              <a:ext cx="304954" cy="304576"/>
              <a:chOff x="3808947" y="2609924"/>
              <a:chExt cx="2744252" cy="2733530"/>
            </a:xfrm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556B85C9-A735-D4BA-A4F6-434E07B5DDD4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712E8C9C-0CE9-4BD9-2AC7-061083E6532B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099ED656-2E84-DC9B-EA7B-74D83CEE37BC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06CA0A3D-1939-5380-B8BA-C887484C4499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969107C6-622F-F67B-D6FC-04DB371FF224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44107B0A-9AE9-C222-41A5-B97C55E8EA42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C5E71B95-D5A4-BFAC-E524-FFBC1725286F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5" name="Group 624">
              <a:extLst>
                <a:ext uri="{FF2B5EF4-FFF2-40B4-BE49-F238E27FC236}">
                  <a16:creationId xmlns:a16="http://schemas.microsoft.com/office/drawing/2014/main" id="{787EF3CD-9A10-8825-5650-47FBC380441A}"/>
                </a:ext>
              </a:extLst>
            </p:cNvPr>
            <p:cNvGrpSpPr/>
            <p:nvPr/>
          </p:nvGrpSpPr>
          <p:grpSpPr>
            <a:xfrm>
              <a:off x="6591972" y="3531731"/>
              <a:ext cx="304954" cy="304576"/>
              <a:chOff x="3808947" y="2609924"/>
              <a:chExt cx="2744252" cy="2733530"/>
            </a:xfrm>
          </p:grpSpPr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977E8323-00CF-8309-78B1-A4F82C759444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4EF62AF2-644E-D2DD-C2A2-E1DD9DEF405B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0C960F7A-F2D5-7987-1340-F98C9A5142BC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AAEBAD87-CA89-E628-622F-4238D722E0F2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57835FEE-BB63-4314-215D-A4451787E715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E7BE3401-AB8C-6D9F-3654-8CD17357BFF7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>
                <a:extLst>
                  <a:ext uri="{FF2B5EF4-FFF2-40B4-BE49-F238E27FC236}">
                    <a16:creationId xmlns:a16="http://schemas.microsoft.com/office/drawing/2014/main" id="{4D3BABB0-8727-02CA-1896-344B06DE73C2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2D73B37E-4ECA-B5E9-27E0-2DCA2A21DAEF}"/>
                </a:ext>
              </a:extLst>
            </p:cNvPr>
            <p:cNvGrpSpPr/>
            <p:nvPr/>
          </p:nvGrpSpPr>
          <p:grpSpPr>
            <a:xfrm>
              <a:off x="6591855" y="3226752"/>
              <a:ext cx="304954" cy="304576"/>
              <a:chOff x="3808947" y="2609924"/>
              <a:chExt cx="2744252" cy="2733530"/>
            </a:xfrm>
          </p:grpSpPr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C03496E7-2539-E30B-BB1D-8AFFF8F58956}"/>
                  </a:ext>
                </a:extLst>
              </p:cNvPr>
              <p:cNvSpPr/>
              <p:nvPr/>
            </p:nvSpPr>
            <p:spPr>
              <a:xfrm>
                <a:off x="381104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05407702-5738-A3A6-58FF-693699447E16}"/>
                  </a:ext>
                </a:extLst>
              </p:cNvPr>
              <p:cNvSpPr/>
              <p:nvPr/>
            </p:nvSpPr>
            <p:spPr>
              <a:xfrm>
                <a:off x="4724400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E3F2F65F-80B7-7AAC-F9A5-B1304ADCEF8E}"/>
                  </a:ext>
                </a:extLst>
              </p:cNvPr>
              <p:cNvSpPr/>
              <p:nvPr/>
            </p:nvSpPr>
            <p:spPr>
              <a:xfrm>
                <a:off x="5638799" y="442905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C059BB90-5837-656D-B24A-3D7DC8FB8451}"/>
                  </a:ext>
                </a:extLst>
              </p:cNvPr>
              <p:cNvSpPr/>
              <p:nvPr/>
            </p:nvSpPr>
            <p:spPr>
              <a:xfrm>
                <a:off x="3809998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D82D9F16-9261-625E-0017-D8CFF51DA284}"/>
                  </a:ext>
                </a:extLst>
              </p:cNvPr>
              <p:cNvSpPr/>
              <p:nvPr/>
            </p:nvSpPr>
            <p:spPr>
              <a:xfrm>
                <a:off x="5637749" y="351948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73EB873C-E19F-E655-B5A4-C24D3B49CCD4}"/>
                  </a:ext>
                </a:extLst>
              </p:cNvPr>
              <p:cNvSpPr/>
              <p:nvPr/>
            </p:nvSpPr>
            <p:spPr>
              <a:xfrm>
                <a:off x="3808947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80EC094-F102-CCDD-97A0-95E71DD7D664}"/>
                  </a:ext>
                </a:extLst>
              </p:cNvPr>
              <p:cNvSpPr/>
              <p:nvPr/>
            </p:nvSpPr>
            <p:spPr>
              <a:xfrm>
                <a:off x="5637749" y="2609924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69914306-3360-F50D-F840-C05BDA191447}"/>
                </a:ext>
              </a:extLst>
            </p:cNvPr>
            <p:cNvSpPr/>
            <p:nvPr/>
          </p:nvSpPr>
          <p:spPr>
            <a:xfrm>
              <a:off x="5981776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85713204-4551-3186-D8F1-98FDE9656D34}"/>
                </a:ext>
              </a:extLst>
            </p:cNvPr>
            <p:cNvSpPr/>
            <p:nvPr/>
          </p:nvSpPr>
          <p:spPr>
            <a:xfrm>
              <a:off x="6083271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2521678E-C7CB-EF64-8780-B1C052634B46}"/>
                </a:ext>
              </a:extLst>
            </p:cNvPr>
            <p:cNvSpPr/>
            <p:nvPr/>
          </p:nvSpPr>
          <p:spPr>
            <a:xfrm>
              <a:off x="6184884" y="3432171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B572ED31-BE8B-050D-D238-30B0404F96B9}"/>
                </a:ext>
              </a:extLst>
            </p:cNvPr>
            <p:cNvSpPr/>
            <p:nvPr/>
          </p:nvSpPr>
          <p:spPr>
            <a:xfrm>
              <a:off x="5982183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4FAE05D4-26D4-6BCF-1FED-A4E4DB5BCDB3}"/>
                </a:ext>
              </a:extLst>
            </p:cNvPr>
            <p:cNvSpPr/>
            <p:nvPr/>
          </p:nvSpPr>
          <p:spPr>
            <a:xfrm>
              <a:off x="6185291" y="363975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5891728B-AFEC-DAEF-825A-13304C4A2AC4}"/>
                </a:ext>
              </a:extLst>
            </p:cNvPr>
            <p:cNvSpPr/>
            <p:nvPr/>
          </p:nvSpPr>
          <p:spPr>
            <a:xfrm>
              <a:off x="5982066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FD76317F-3308-EB5E-14DB-BFC618414BC5}"/>
                </a:ext>
              </a:extLst>
            </p:cNvPr>
            <p:cNvSpPr/>
            <p:nvPr/>
          </p:nvSpPr>
          <p:spPr>
            <a:xfrm>
              <a:off x="6185291" y="3538412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 633">
              <a:extLst>
                <a:ext uri="{FF2B5EF4-FFF2-40B4-BE49-F238E27FC236}">
                  <a16:creationId xmlns:a16="http://schemas.microsoft.com/office/drawing/2014/main" id="{B81E276C-B3E3-DA7B-F14A-A551EA4E3155}"/>
                </a:ext>
              </a:extLst>
            </p:cNvPr>
            <p:cNvSpPr/>
            <p:nvPr/>
          </p:nvSpPr>
          <p:spPr>
            <a:xfrm>
              <a:off x="5981082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 634">
              <a:extLst>
                <a:ext uri="{FF2B5EF4-FFF2-40B4-BE49-F238E27FC236}">
                  <a16:creationId xmlns:a16="http://schemas.microsoft.com/office/drawing/2014/main" id="{FEA200BE-3DDE-8E91-9378-BDB1C963853B}"/>
                </a:ext>
              </a:extLst>
            </p:cNvPr>
            <p:cNvSpPr/>
            <p:nvPr/>
          </p:nvSpPr>
          <p:spPr>
            <a:xfrm>
              <a:off x="6082577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330D4F28-4934-FF5E-039A-062832026DFD}"/>
                </a:ext>
              </a:extLst>
            </p:cNvPr>
            <p:cNvSpPr/>
            <p:nvPr/>
          </p:nvSpPr>
          <p:spPr>
            <a:xfrm>
              <a:off x="6184190" y="3741548"/>
              <a:ext cx="101612" cy="1018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03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 animBg="1"/>
      <p:bldP spid="4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51F0-1386-8E04-D491-942DFE00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093FE-816C-E96C-88D9-E01C0C43E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</p:spTree>
    <p:extLst>
      <p:ext uri="{BB962C8B-B14F-4D97-AF65-F5344CB8AC3E}">
        <p14:creationId xmlns:p14="http://schemas.microsoft.com/office/powerpoint/2010/main" val="2573678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1023192" y="3839610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1014984" y="526977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012323-98A6-37A8-B845-7C64865D2770}"/>
              </a:ext>
            </a:extLst>
          </p:cNvPr>
          <p:cNvSpPr/>
          <p:nvPr/>
        </p:nvSpPr>
        <p:spPr>
          <a:xfrm>
            <a:off x="1832943" y="2633663"/>
            <a:ext cx="192881" cy="6500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917BB6-61D4-FA46-2DB0-27AC13309A94}"/>
              </a:ext>
            </a:extLst>
          </p:cNvPr>
          <p:cNvSpPr/>
          <p:nvPr/>
        </p:nvSpPr>
        <p:spPr>
          <a:xfrm>
            <a:off x="926752" y="3967817"/>
            <a:ext cx="192881" cy="6500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BD3BA3-92C0-CA9E-2025-47DAD8478134}"/>
              </a:ext>
            </a:extLst>
          </p:cNvPr>
          <p:cNvSpPr/>
          <p:nvPr/>
        </p:nvSpPr>
        <p:spPr>
          <a:xfrm>
            <a:off x="1155780" y="4657998"/>
            <a:ext cx="649224" cy="192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C7A33B-FD37-8767-7920-5A53EEB399B5}"/>
              </a:ext>
            </a:extLst>
          </p:cNvPr>
          <p:cNvSpPr/>
          <p:nvPr/>
        </p:nvSpPr>
        <p:spPr>
          <a:xfrm>
            <a:off x="1147572" y="5173764"/>
            <a:ext cx="649224" cy="192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0FCDA4-04BB-3C44-4AD7-CF899EA4BBCF}"/>
              </a:ext>
            </a:extLst>
          </p:cNvPr>
          <p:cNvSpPr/>
          <p:nvPr/>
        </p:nvSpPr>
        <p:spPr>
          <a:xfrm>
            <a:off x="926752" y="2633662"/>
            <a:ext cx="192881" cy="6500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6B4B77-1F77-D121-D8BC-7CD4BFAAABBA}"/>
              </a:ext>
            </a:extLst>
          </p:cNvPr>
          <p:cNvSpPr/>
          <p:nvPr/>
        </p:nvSpPr>
        <p:spPr>
          <a:xfrm>
            <a:off x="1841151" y="3967816"/>
            <a:ext cx="192881" cy="6500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3" grpId="0" animBg="1"/>
      <p:bldP spid="8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5B3562-871F-BA89-22E5-259DD38D818B}"/>
              </a:ext>
            </a:extLst>
          </p:cNvPr>
          <p:cNvGrpSpPr/>
          <p:nvPr/>
        </p:nvGrpSpPr>
        <p:grpSpPr>
          <a:xfrm>
            <a:off x="1014984" y="5173764"/>
            <a:ext cx="914400" cy="1010412"/>
            <a:chOff x="1014984" y="5173764"/>
            <a:chExt cx="914400" cy="101041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B2AFD67-A0AF-9EBB-6956-014A7908A17E}"/>
                </a:ext>
              </a:extLst>
            </p:cNvPr>
            <p:cNvSpPr/>
            <p:nvPr/>
          </p:nvSpPr>
          <p:spPr>
            <a:xfrm>
              <a:off x="1014984" y="5269776"/>
              <a:ext cx="914400" cy="9144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2F4F6DC-F51D-99A6-9859-60BCAF39F302}"/>
                </a:ext>
              </a:extLst>
            </p:cNvPr>
            <p:cNvSpPr/>
            <p:nvPr/>
          </p:nvSpPr>
          <p:spPr>
            <a:xfrm>
              <a:off x="1147572" y="5173764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B87C24-DA67-AA40-A218-C82D7DB55745}"/>
              </a:ext>
            </a:extLst>
          </p:cNvPr>
          <p:cNvGrpSpPr/>
          <p:nvPr/>
        </p:nvGrpSpPr>
        <p:grpSpPr>
          <a:xfrm>
            <a:off x="926752" y="2505456"/>
            <a:ext cx="1099072" cy="914400"/>
            <a:chOff x="926752" y="2505456"/>
            <a:chExt cx="1099072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FF8B33-B477-337B-CD01-0BBCB74E3F54}"/>
                </a:ext>
              </a:extLst>
            </p:cNvPr>
            <p:cNvSpPr/>
            <p:nvPr/>
          </p:nvSpPr>
          <p:spPr>
            <a:xfrm>
              <a:off x="1014984" y="2505456"/>
              <a:ext cx="914400" cy="9144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C90F41-5DBC-374A-B5CB-A644A7F64E64}"/>
                </a:ext>
              </a:extLst>
            </p:cNvPr>
            <p:cNvSpPr/>
            <p:nvPr/>
          </p:nvSpPr>
          <p:spPr>
            <a:xfrm>
              <a:off x="1832943" y="2633663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FD9858C-2777-4AE4-293C-B66323B76128}"/>
                </a:ext>
              </a:extLst>
            </p:cNvPr>
            <p:cNvSpPr/>
            <p:nvPr/>
          </p:nvSpPr>
          <p:spPr>
            <a:xfrm>
              <a:off x="926752" y="2633662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03F0A1-F75F-50BA-BE74-203821788084}"/>
              </a:ext>
            </a:extLst>
          </p:cNvPr>
          <p:cNvGrpSpPr/>
          <p:nvPr/>
        </p:nvGrpSpPr>
        <p:grpSpPr>
          <a:xfrm>
            <a:off x="926752" y="3839610"/>
            <a:ext cx="1107280" cy="1010412"/>
            <a:chOff x="926752" y="3839610"/>
            <a:chExt cx="1107280" cy="10104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7F3AC4-43FD-CF98-FA6D-5DFC19D2FEF5}"/>
                </a:ext>
              </a:extLst>
            </p:cNvPr>
            <p:cNvSpPr/>
            <p:nvPr/>
          </p:nvSpPr>
          <p:spPr>
            <a:xfrm>
              <a:off x="1023192" y="3839610"/>
              <a:ext cx="914400" cy="9144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B3629-9EB0-FB92-A8A2-9A86464DD79A}"/>
                </a:ext>
              </a:extLst>
            </p:cNvPr>
            <p:cNvSpPr/>
            <p:nvPr/>
          </p:nvSpPr>
          <p:spPr>
            <a:xfrm>
              <a:off x="926752" y="3967817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64AF77-92D9-3EE6-61F3-09FCF2CC2DA1}"/>
                </a:ext>
              </a:extLst>
            </p:cNvPr>
            <p:cNvSpPr/>
            <p:nvPr/>
          </p:nvSpPr>
          <p:spPr>
            <a:xfrm>
              <a:off x="1155780" y="4657998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5D4B335-5F80-6196-E653-A2C607C4DC3C}"/>
                </a:ext>
              </a:extLst>
            </p:cNvPr>
            <p:cNvSpPr/>
            <p:nvPr/>
          </p:nvSpPr>
          <p:spPr>
            <a:xfrm>
              <a:off x="1841151" y="3967816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FAD9F0-15A8-0800-69AD-B5E7212B019A}"/>
              </a:ext>
            </a:extLst>
          </p:cNvPr>
          <p:cNvGrpSpPr/>
          <p:nvPr/>
        </p:nvGrpSpPr>
        <p:grpSpPr>
          <a:xfrm>
            <a:off x="5308252" y="2562606"/>
            <a:ext cx="1099072" cy="914400"/>
            <a:chOff x="926752" y="2505456"/>
            <a:chExt cx="1099072" cy="9144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FFEA42-74C7-5492-D051-D5982BF229C1}"/>
                </a:ext>
              </a:extLst>
            </p:cNvPr>
            <p:cNvSpPr/>
            <p:nvPr/>
          </p:nvSpPr>
          <p:spPr>
            <a:xfrm>
              <a:off x="1014984" y="2505456"/>
              <a:ext cx="914400" cy="9144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9DA868-75E7-EAAD-D9C1-86DAC18E85A6}"/>
                </a:ext>
              </a:extLst>
            </p:cNvPr>
            <p:cNvSpPr/>
            <p:nvPr/>
          </p:nvSpPr>
          <p:spPr>
            <a:xfrm>
              <a:off x="1832943" y="2633663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2EC121B-3E6D-ABDB-138D-09726877D1EA}"/>
                </a:ext>
              </a:extLst>
            </p:cNvPr>
            <p:cNvSpPr/>
            <p:nvPr/>
          </p:nvSpPr>
          <p:spPr>
            <a:xfrm>
              <a:off x="926752" y="2633662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6D66658-7B4F-D201-09D9-983E898DCE12}"/>
              </a:ext>
            </a:extLst>
          </p:cNvPr>
          <p:cNvGrpSpPr/>
          <p:nvPr/>
        </p:nvGrpSpPr>
        <p:grpSpPr>
          <a:xfrm>
            <a:off x="8165752" y="2505456"/>
            <a:ext cx="1107280" cy="1010412"/>
            <a:chOff x="926752" y="3839610"/>
            <a:chExt cx="1107280" cy="101041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719987A-FF99-C9A3-D107-9B738CA8A4E6}"/>
                </a:ext>
              </a:extLst>
            </p:cNvPr>
            <p:cNvSpPr/>
            <p:nvPr/>
          </p:nvSpPr>
          <p:spPr>
            <a:xfrm>
              <a:off x="1023192" y="3839610"/>
              <a:ext cx="914400" cy="9144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1B5540-0905-0761-B62C-4FC23150B73C}"/>
                </a:ext>
              </a:extLst>
            </p:cNvPr>
            <p:cNvSpPr/>
            <p:nvPr/>
          </p:nvSpPr>
          <p:spPr>
            <a:xfrm>
              <a:off x="926752" y="3967817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4CC6EFC-45F8-ED9A-F06C-F131549314F2}"/>
                </a:ext>
              </a:extLst>
            </p:cNvPr>
            <p:cNvSpPr/>
            <p:nvPr/>
          </p:nvSpPr>
          <p:spPr>
            <a:xfrm>
              <a:off x="1155780" y="4657998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CFC263F-E978-1EEC-0817-028D9ABB0F64}"/>
                </a:ext>
              </a:extLst>
            </p:cNvPr>
            <p:cNvSpPr/>
            <p:nvPr/>
          </p:nvSpPr>
          <p:spPr>
            <a:xfrm>
              <a:off x="1841151" y="3967816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7034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5B3562-871F-BA89-22E5-259DD38D818B}"/>
              </a:ext>
            </a:extLst>
          </p:cNvPr>
          <p:cNvGrpSpPr/>
          <p:nvPr/>
        </p:nvGrpSpPr>
        <p:grpSpPr>
          <a:xfrm>
            <a:off x="1014984" y="5173764"/>
            <a:ext cx="914400" cy="1010412"/>
            <a:chOff x="1014984" y="5173764"/>
            <a:chExt cx="914400" cy="101041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B2AFD67-A0AF-9EBB-6956-014A7908A17E}"/>
                </a:ext>
              </a:extLst>
            </p:cNvPr>
            <p:cNvSpPr/>
            <p:nvPr/>
          </p:nvSpPr>
          <p:spPr>
            <a:xfrm>
              <a:off x="1014984" y="5269776"/>
              <a:ext cx="914400" cy="9144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2F4F6DC-F51D-99A6-9859-60BCAF39F302}"/>
                </a:ext>
              </a:extLst>
            </p:cNvPr>
            <p:cNvSpPr/>
            <p:nvPr/>
          </p:nvSpPr>
          <p:spPr>
            <a:xfrm>
              <a:off x="1147572" y="5173764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B87C24-DA67-AA40-A218-C82D7DB55745}"/>
              </a:ext>
            </a:extLst>
          </p:cNvPr>
          <p:cNvGrpSpPr/>
          <p:nvPr/>
        </p:nvGrpSpPr>
        <p:grpSpPr>
          <a:xfrm>
            <a:off x="926752" y="2505456"/>
            <a:ext cx="1099072" cy="914400"/>
            <a:chOff x="926752" y="2505456"/>
            <a:chExt cx="1099072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FF8B33-B477-337B-CD01-0BBCB74E3F54}"/>
                </a:ext>
              </a:extLst>
            </p:cNvPr>
            <p:cNvSpPr/>
            <p:nvPr/>
          </p:nvSpPr>
          <p:spPr>
            <a:xfrm>
              <a:off x="1014984" y="2505456"/>
              <a:ext cx="914400" cy="9144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C90F41-5DBC-374A-B5CB-A644A7F64E64}"/>
                </a:ext>
              </a:extLst>
            </p:cNvPr>
            <p:cNvSpPr/>
            <p:nvPr/>
          </p:nvSpPr>
          <p:spPr>
            <a:xfrm>
              <a:off x="1832943" y="2633663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FD9858C-2777-4AE4-293C-B66323B76128}"/>
                </a:ext>
              </a:extLst>
            </p:cNvPr>
            <p:cNvSpPr/>
            <p:nvPr/>
          </p:nvSpPr>
          <p:spPr>
            <a:xfrm>
              <a:off x="926752" y="2633662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03F0A1-F75F-50BA-BE74-203821788084}"/>
              </a:ext>
            </a:extLst>
          </p:cNvPr>
          <p:cNvGrpSpPr/>
          <p:nvPr/>
        </p:nvGrpSpPr>
        <p:grpSpPr>
          <a:xfrm>
            <a:off x="926752" y="3839610"/>
            <a:ext cx="1107280" cy="1010412"/>
            <a:chOff x="926752" y="3839610"/>
            <a:chExt cx="1107280" cy="10104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7F3AC4-43FD-CF98-FA6D-5DFC19D2FEF5}"/>
                </a:ext>
              </a:extLst>
            </p:cNvPr>
            <p:cNvSpPr/>
            <p:nvPr/>
          </p:nvSpPr>
          <p:spPr>
            <a:xfrm>
              <a:off x="1023192" y="3839610"/>
              <a:ext cx="914400" cy="9144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B3629-9EB0-FB92-A8A2-9A86464DD79A}"/>
                </a:ext>
              </a:extLst>
            </p:cNvPr>
            <p:cNvSpPr/>
            <p:nvPr/>
          </p:nvSpPr>
          <p:spPr>
            <a:xfrm>
              <a:off x="926752" y="3967817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64AF77-92D9-3EE6-61F3-09FCF2CC2DA1}"/>
                </a:ext>
              </a:extLst>
            </p:cNvPr>
            <p:cNvSpPr/>
            <p:nvPr/>
          </p:nvSpPr>
          <p:spPr>
            <a:xfrm>
              <a:off x="1155780" y="4657998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5D4B335-5F80-6196-E653-A2C607C4DC3C}"/>
                </a:ext>
              </a:extLst>
            </p:cNvPr>
            <p:cNvSpPr/>
            <p:nvPr/>
          </p:nvSpPr>
          <p:spPr>
            <a:xfrm>
              <a:off x="1841151" y="3967816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FAD9F0-15A8-0800-69AD-B5E7212B019A}"/>
              </a:ext>
            </a:extLst>
          </p:cNvPr>
          <p:cNvGrpSpPr/>
          <p:nvPr/>
        </p:nvGrpSpPr>
        <p:grpSpPr>
          <a:xfrm>
            <a:off x="5308252" y="2562606"/>
            <a:ext cx="1099072" cy="914400"/>
            <a:chOff x="926752" y="2505456"/>
            <a:chExt cx="1099072" cy="9144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FFEA42-74C7-5492-D051-D5982BF229C1}"/>
                </a:ext>
              </a:extLst>
            </p:cNvPr>
            <p:cNvSpPr/>
            <p:nvPr/>
          </p:nvSpPr>
          <p:spPr>
            <a:xfrm>
              <a:off x="1014984" y="2505456"/>
              <a:ext cx="914400" cy="9144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9DA868-75E7-EAAD-D9C1-86DAC18E85A6}"/>
                </a:ext>
              </a:extLst>
            </p:cNvPr>
            <p:cNvSpPr/>
            <p:nvPr/>
          </p:nvSpPr>
          <p:spPr>
            <a:xfrm>
              <a:off x="1832943" y="2633663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2EC121B-3E6D-ABDB-138D-09726877D1EA}"/>
                </a:ext>
              </a:extLst>
            </p:cNvPr>
            <p:cNvSpPr/>
            <p:nvPr/>
          </p:nvSpPr>
          <p:spPr>
            <a:xfrm>
              <a:off x="926752" y="2633662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6D66658-7B4F-D201-09D9-983E898DCE12}"/>
              </a:ext>
            </a:extLst>
          </p:cNvPr>
          <p:cNvGrpSpPr/>
          <p:nvPr/>
        </p:nvGrpSpPr>
        <p:grpSpPr>
          <a:xfrm>
            <a:off x="6214443" y="2562606"/>
            <a:ext cx="1107280" cy="1010412"/>
            <a:chOff x="926752" y="3839610"/>
            <a:chExt cx="1107280" cy="101041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719987A-FF99-C9A3-D107-9B738CA8A4E6}"/>
                </a:ext>
              </a:extLst>
            </p:cNvPr>
            <p:cNvSpPr/>
            <p:nvPr/>
          </p:nvSpPr>
          <p:spPr>
            <a:xfrm>
              <a:off x="1023192" y="3839610"/>
              <a:ext cx="914400" cy="9144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1B5540-0905-0761-B62C-4FC23150B73C}"/>
                </a:ext>
              </a:extLst>
            </p:cNvPr>
            <p:cNvSpPr/>
            <p:nvPr/>
          </p:nvSpPr>
          <p:spPr>
            <a:xfrm>
              <a:off x="926752" y="3967817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4CC6EFC-45F8-ED9A-F06C-F131549314F2}"/>
                </a:ext>
              </a:extLst>
            </p:cNvPr>
            <p:cNvSpPr/>
            <p:nvPr/>
          </p:nvSpPr>
          <p:spPr>
            <a:xfrm>
              <a:off x="1155780" y="4657998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CFC263F-E978-1EEC-0817-028D9ABB0F64}"/>
                </a:ext>
              </a:extLst>
            </p:cNvPr>
            <p:cNvSpPr/>
            <p:nvPr/>
          </p:nvSpPr>
          <p:spPr>
            <a:xfrm>
              <a:off x="1841151" y="3967816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6154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5B3562-871F-BA89-22E5-259DD38D818B}"/>
              </a:ext>
            </a:extLst>
          </p:cNvPr>
          <p:cNvGrpSpPr/>
          <p:nvPr/>
        </p:nvGrpSpPr>
        <p:grpSpPr>
          <a:xfrm>
            <a:off x="1014984" y="5173764"/>
            <a:ext cx="914400" cy="1010412"/>
            <a:chOff x="1014984" y="5173764"/>
            <a:chExt cx="914400" cy="101041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B2AFD67-A0AF-9EBB-6956-014A7908A17E}"/>
                </a:ext>
              </a:extLst>
            </p:cNvPr>
            <p:cNvSpPr/>
            <p:nvPr/>
          </p:nvSpPr>
          <p:spPr>
            <a:xfrm>
              <a:off x="1014984" y="5269776"/>
              <a:ext cx="914400" cy="9144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2F4F6DC-F51D-99A6-9859-60BCAF39F302}"/>
                </a:ext>
              </a:extLst>
            </p:cNvPr>
            <p:cNvSpPr/>
            <p:nvPr/>
          </p:nvSpPr>
          <p:spPr>
            <a:xfrm>
              <a:off x="1147572" y="5173764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B87C24-DA67-AA40-A218-C82D7DB55745}"/>
              </a:ext>
            </a:extLst>
          </p:cNvPr>
          <p:cNvGrpSpPr/>
          <p:nvPr/>
        </p:nvGrpSpPr>
        <p:grpSpPr>
          <a:xfrm>
            <a:off x="926752" y="2505456"/>
            <a:ext cx="1099072" cy="914400"/>
            <a:chOff x="926752" y="2505456"/>
            <a:chExt cx="1099072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FF8B33-B477-337B-CD01-0BBCB74E3F54}"/>
                </a:ext>
              </a:extLst>
            </p:cNvPr>
            <p:cNvSpPr/>
            <p:nvPr/>
          </p:nvSpPr>
          <p:spPr>
            <a:xfrm>
              <a:off x="1014984" y="2505456"/>
              <a:ext cx="914400" cy="9144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C90F41-5DBC-374A-B5CB-A644A7F64E64}"/>
                </a:ext>
              </a:extLst>
            </p:cNvPr>
            <p:cNvSpPr/>
            <p:nvPr/>
          </p:nvSpPr>
          <p:spPr>
            <a:xfrm>
              <a:off x="1832943" y="2633663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FD9858C-2777-4AE4-293C-B66323B76128}"/>
                </a:ext>
              </a:extLst>
            </p:cNvPr>
            <p:cNvSpPr/>
            <p:nvPr/>
          </p:nvSpPr>
          <p:spPr>
            <a:xfrm>
              <a:off x="926752" y="2633662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03F0A1-F75F-50BA-BE74-203821788084}"/>
              </a:ext>
            </a:extLst>
          </p:cNvPr>
          <p:cNvGrpSpPr/>
          <p:nvPr/>
        </p:nvGrpSpPr>
        <p:grpSpPr>
          <a:xfrm>
            <a:off x="926752" y="3839610"/>
            <a:ext cx="1107280" cy="1010412"/>
            <a:chOff x="926752" y="3839610"/>
            <a:chExt cx="1107280" cy="10104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7F3AC4-43FD-CF98-FA6D-5DFC19D2FEF5}"/>
                </a:ext>
              </a:extLst>
            </p:cNvPr>
            <p:cNvSpPr/>
            <p:nvPr/>
          </p:nvSpPr>
          <p:spPr>
            <a:xfrm>
              <a:off x="1023192" y="3839610"/>
              <a:ext cx="914400" cy="9144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B3629-9EB0-FB92-A8A2-9A86464DD79A}"/>
                </a:ext>
              </a:extLst>
            </p:cNvPr>
            <p:cNvSpPr/>
            <p:nvPr/>
          </p:nvSpPr>
          <p:spPr>
            <a:xfrm>
              <a:off x="926752" y="3967817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64AF77-92D9-3EE6-61F3-09FCF2CC2DA1}"/>
                </a:ext>
              </a:extLst>
            </p:cNvPr>
            <p:cNvSpPr/>
            <p:nvPr/>
          </p:nvSpPr>
          <p:spPr>
            <a:xfrm>
              <a:off x="1155780" y="4657998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5D4B335-5F80-6196-E653-A2C607C4DC3C}"/>
                </a:ext>
              </a:extLst>
            </p:cNvPr>
            <p:cNvSpPr/>
            <p:nvPr/>
          </p:nvSpPr>
          <p:spPr>
            <a:xfrm>
              <a:off x="1841151" y="3967816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FAD9F0-15A8-0800-69AD-B5E7212B019A}"/>
              </a:ext>
            </a:extLst>
          </p:cNvPr>
          <p:cNvGrpSpPr/>
          <p:nvPr/>
        </p:nvGrpSpPr>
        <p:grpSpPr>
          <a:xfrm>
            <a:off x="5308252" y="2562606"/>
            <a:ext cx="1099072" cy="914400"/>
            <a:chOff x="926752" y="2505456"/>
            <a:chExt cx="1099072" cy="9144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FFEA42-74C7-5492-D051-D5982BF229C1}"/>
                </a:ext>
              </a:extLst>
            </p:cNvPr>
            <p:cNvSpPr/>
            <p:nvPr/>
          </p:nvSpPr>
          <p:spPr>
            <a:xfrm>
              <a:off x="1014984" y="2505456"/>
              <a:ext cx="914400" cy="9144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9DA868-75E7-EAAD-D9C1-86DAC18E85A6}"/>
                </a:ext>
              </a:extLst>
            </p:cNvPr>
            <p:cNvSpPr/>
            <p:nvPr/>
          </p:nvSpPr>
          <p:spPr>
            <a:xfrm>
              <a:off x="1832943" y="2633663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2EC121B-3E6D-ABDB-138D-09726877D1EA}"/>
                </a:ext>
              </a:extLst>
            </p:cNvPr>
            <p:cNvSpPr/>
            <p:nvPr/>
          </p:nvSpPr>
          <p:spPr>
            <a:xfrm>
              <a:off x="926752" y="2633662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6D66658-7B4F-D201-09D9-983E898DCE12}"/>
              </a:ext>
            </a:extLst>
          </p:cNvPr>
          <p:cNvGrpSpPr/>
          <p:nvPr/>
        </p:nvGrpSpPr>
        <p:grpSpPr>
          <a:xfrm>
            <a:off x="6214443" y="2562606"/>
            <a:ext cx="1107280" cy="1010412"/>
            <a:chOff x="926752" y="3839610"/>
            <a:chExt cx="1107280" cy="101041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719987A-FF99-C9A3-D107-9B738CA8A4E6}"/>
                </a:ext>
              </a:extLst>
            </p:cNvPr>
            <p:cNvSpPr/>
            <p:nvPr/>
          </p:nvSpPr>
          <p:spPr>
            <a:xfrm>
              <a:off x="1023192" y="3839610"/>
              <a:ext cx="914400" cy="9144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1B5540-0905-0761-B62C-4FC23150B73C}"/>
                </a:ext>
              </a:extLst>
            </p:cNvPr>
            <p:cNvSpPr/>
            <p:nvPr/>
          </p:nvSpPr>
          <p:spPr>
            <a:xfrm>
              <a:off x="926752" y="3967817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4CC6EFC-45F8-ED9A-F06C-F131549314F2}"/>
                </a:ext>
              </a:extLst>
            </p:cNvPr>
            <p:cNvSpPr/>
            <p:nvPr/>
          </p:nvSpPr>
          <p:spPr>
            <a:xfrm>
              <a:off x="1155780" y="4657998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CFC263F-E978-1EEC-0817-028D9ABB0F64}"/>
                </a:ext>
              </a:extLst>
            </p:cNvPr>
            <p:cNvSpPr/>
            <p:nvPr/>
          </p:nvSpPr>
          <p:spPr>
            <a:xfrm>
              <a:off x="1841151" y="3967816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0628709-9276-60CA-1856-D0904BDD84E8}"/>
              </a:ext>
            </a:extLst>
          </p:cNvPr>
          <p:cNvGrpSpPr/>
          <p:nvPr/>
        </p:nvGrpSpPr>
        <p:grpSpPr>
          <a:xfrm>
            <a:off x="6310882" y="4617897"/>
            <a:ext cx="914400" cy="1010412"/>
            <a:chOff x="1014984" y="5173764"/>
            <a:chExt cx="914400" cy="10104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9DD5F3-1563-925B-FD9C-396AF2F18047}"/>
                </a:ext>
              </a:extLst>
            </p:cNvPr>
            <p:cNvSpPr/>
            <p:nvPr/>
          </p:nvSpPr>
          <p:spPr>
            <a:xfrm>
              <a:off x="1014984" y="5269776"/>
              <a:ext cx="914400" cy="9144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B5C020-2D8A-FF8E-8E90-4CD6A6864639}"/>
                </a:ext>
              </a:extLst>
            </p:cNvPr>
            <p:cNvSpPr/>
            <p:nvPr/>
          </p:nvSpPr>
          <p:spPr>
            <a:xfrm>
              <a:off x="1147572" y="5173764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0200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5B3562-871F-BA89-22E5-259DD38D818B}"/>
              </a:ext>
            </a:extLst>
          </p:cNvPr>
          <p:cNvGrpSpPr/>
          <p:nvPr/>
        </p:nvGrpSpPr>
        <p:grpSpPr>
          <a:xfrm>
            <a:off x="1014984" y="5173764"/>
            <a:ext cx="914400" cy="1010412"/>
            <a:chOff x="1014984" y="5173764"/>
            <a:chExt cx="914400" cy="101041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B2AFD67-A0AF-9EBB-6956-014A7908A17E}"/>
                </a:ext>
              </a:extLst>
            </p:cNvPr>
            <p:cNvSpPr/>
            <p:nvPr/>
          </p:nvSpPr>
          <p:spPr>
            <a:xfrm>
              <a:off x="1014984" y="5269776"/>
              <a:ext cx="914400" cy="9144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2F4F6DC-F51D-99A6-9859-60BCAF39F302}"/>
                </a:ext>
              </a:extLst>
            </p:cNvPr>
            <p:cNvSpPr/>
            <p:nvPr/>
          </p:nvSpPr>
          <p:spPr>
            <a:xfrm>
              <a:off x="1147572" y="5173764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B87C24-DA67-AA40-A218-C82D7DB55745}"/>
              </a:ext>
            </a:extLst>
          </p:cNvPr>
          <p:cNvGrpSpPr/>
          <p:nvPr/>
        </p:nvGrpSpPr>
        <p:grpSpPr>
          <a:xfrm>
            <a:off x="926752" y="2505456"/>
            <a:ext cx="1099072" cy="914400"/>
            <a:chOff x="926752" y="2505456"/>
            <a:chExt cx="1099072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FF8B33-B477-337B-CD01-0BBCB74E3F54}"/>
                </a:ext>
              </a:extLst>
            </p:cNvPr>
            <p:cNvSpPr/>
            <p:nvPr/>
          </p:nvSpPr>
          <p:spPr>
            <a:xfrm>
              <a:off x="1014984" y="2505456"/>
              <a:ext cx="914400" cy="9144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C90F41-5DBC-374A-B5CB-A644A7F64E64}"/>
                </a:ext>
              </a:extLst>
            </p:cNvPr>
            <p:cNvSpPr/>
            <p:nvPr/>
          </p:nvSpPr>
          <p:spPr>
            <a:xfrm>
              <a:off x="1832943" y="2633663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FD9858C-2777-4AE4-293C-B66323B76128}"/>
                </a:ext>
              </a:extLst>
            </p:cNvPr>
            <p:cNvSpPr/>
            <p:nvPr/>
          </p:nvSpPr>
          <p:spPr>
            <a:xfrm>
              <a:off x="926752" y="2633662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03F0A1-F75F-50BA-BE74-203821788084}"/>
              </a:ext>
            </a:extLst>
          </p:cNvPr>
          <p:cNvGrpSpPr/>
          <p:nvPr/>
        </p:nvGrpSpPr>
        <p:grpSpPr>
          <a:xfrm>
            <a:off x="926752" y="3839610"/>
            <a:ext cx="1107280" cy="1010412"/>
            <a:chOff x="926752" y="3839610"/>
            <a:chExt cx="1107280" cy="10104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7F3AC4-43FD-CF98-FA6D-5DFC19D2FEF5}"/>
                </a:ext>
              </a:extLst>
            </p:cNvPr>
            <p:cNvSpPr/>
            <p:nvPr/>
          </p:nvSpPr>
          <p:spPr>
            <a:xfrm>
              <a:off x="1023192" y="3839610"/>
              <a:ext cx="914400" cy="9144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EB3629-9EB0-FB92-A8A2-9A86464DD79A}"/>
                </a:ext>
              </a:extLst>
            </p:cNvPr>
            <p:cNvSpPr/>
            <p:nvPr/>
          </p:nvSpPr>
          <p:spPr>
            <a:xfrm>
              <a:off x="926752" y="3967817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64AF77-92D9-3EE6-61F3-09FCF2CC2DA1}"/>
                </a:ext>
              </a:extLst>
            </p:cNvPr>
            <p:cNvSpPr/>
            <p:nvPr/>
          </p:nvSpPr>
          <p:spPr>
            <a:xfrm>
              <a:off x="1155780" y="4657998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5D4B335-5F80-6196-E653-A2C607C4DC3C}"/>
                </a:ext>
              </a:extLst>
            </p:cNvPr>
            <p:cNvSpPr/>
            <p:nvPr/>
          </p:nvSpPr>
          <p:spPr>
            <a:xfrm>
              <a:off x="1841151" y="3967816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FAD9F0-15A8-0800-69AD-B5E7212B019A}"/>
              </a:ext>
            </a:extLst>
          </p:cNvPr>
          <p:cNvGrpSpPr/>
          <p:nvPr/>
        </p:nvGrpSpPr>
        <p:grpSpPr>
          <a:xfrm>
            <a:off x="5308252" y="2562606"/>
            <a:ext cx="1099072" cy="914400"/>
            <a:chOff x="926752" y="2505456"/>
            <a:chExt cx="1099072" cy="9144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FFEA42-74C7-5492-D051-D5982BF229C1}"/>
                </a:ext>
              </a:extLst>
            </p:cNvPr>
            <p:cNvSpPr/>
            <p:nvPr/>
          </p:nvSpPr>
          <p:spPr>
            <a:xfrm>
              <a:off x="1014984" y="2505456"/>
              <a:ext cx="914400" cy="9144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9DA868-75E7-EAAD-D9C1-86DAC18E85A6}"/>
                </a:ext>
              </a:extLst>
            </p:cNvPr>
            <p:cNvSpPr/>
            <p:nvPr/>
          </p:nvSpPr>
          <p:spPr>
            <a:xfrm>
              <a:off x="1832943" y="2633663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2EC121B-3E6D-ABDB-138D-09726877D1EA}"/>
                </a:ext>
              </a:extLst>
            </p:cNvPr>
            <p:cNvSpPr/>
            <p:nvPr/>
          </p:nvSpPr>
          <p:spPr>
            <a:xfrm>
              <a:off x="926752" y="2633662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6D66658-7B4F-D201-09D9-983E898DCE12}"/>
              </a:ext>
            </a:extLst>
          </p:cNvPr>
          <p:cNvGrpSpPr/>
          <p:nvPr/>
        </p:nvGrpSpPr>
        <p:grpSpPr>
          <a:xfrm>
            <a:off x="6214443" y="2562606"/>
            <a:ext cx="1107280" cy="1010412"/>
            <a:chOff x="926752" y="3839610"/>
            <a:chExt cx="1107280" cy="101041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719987A-FF99-C9A3-D107-9B738CA8A4E6}"/>
                </a:ext>
              </a:extLst>
            </p:cNvPr>
            <p:cNvSpPr/>
            <p:nvPr/>
          </p:nvSpPr>
          <p:spPr>
            <a:xfrm>
              <a:off x="1023192" y="3839610"/>
              <a:ext cx="914400" cy="9144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1B5540-0905-0761-B62C-4FC23150B73C}"/>
                </a:ext>
              </a:extLst>
            </p:cNvPr>
            <p:cNvSpPr/>
            <p:nvPr/>
          </p:nvSpPr>
          <p:spPr>
            <a:xfrm>
              <a:off x="926752" y="3967817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4CC6EFC-45F8-ED9A-F06C-F131549314F2}"/>
                </a:ext>
              </a:extLst>
            </p:cNvPr>
            <p:cNvSpPr/>
            <p:nvPr/>
          </p:nvSpPr>
          <p:spPr>
            <a:xfrm>
              <a:off x="1155780" y="4657998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CFC263F-E978-1EEC-0817-028D9ABB0F64}"/>
                </a:ext>
              </a:extLst>
            </p:cNvPr>
            <p:cNvSpPr/>
            <p:nvPr/>
          </p:nvSpPr>
          <p:spPr>
            <a:xfrm>
              <a:off x="1841151" y="3967816"/>
              <a:ext cx="192881" cy="6500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0628709-9276-60CA-1856-D0904BDD84E8}"/>
              </a:ext>
            </a:extLst>
          </p:cNvPr>
          <p:cNvGrpSpPr/>
          <p:nvPr/>
        </p:nvGrpSpPr>
        <p:grpSpPr>
          <a:xfrm>
            <a:off x="6310882" y="3379825"/>
            <a:ext cx="914400" cy="1010412"/>
            <a:chOff x="1014984" y="5173764"/>
            <a:chExt cx="914400" cy="10104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9DD5F3-1563-925B-FD9C-396AF2F18047}"/>
                </a:ext>
              </a:extLst>
            </p:cNvPr>
            <p:cNvSpPr/>
            <p:nvPr/>
          </p:nvSpPr>
          <p:spPr>
            <a:xfrm>
              <a:off x="1014984" y="5269776"/>
              <a:ext cx="914400" cy="9144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B5C020-2D8A-FF8E-8E90-4CD6A6864639}"/>
                </a:ext>
              </a:extLst>
            </p:cNvPr>
            <p:cNvSpPr/>
            <p:nvPr/>
          </p:nvSpPr>
          <p:spPr>
            <a:xfrm>
              <a:off x="1147572" y="5173764"/>
              <a:ext cx="649224" cy="1920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3621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9E73-0ED6-066C-2EDC-5DE442D6552D}"/>
              </a:ext>
            </a:extLst>
          </p:cNvPr>
          <p:cNvSpPr/>
          <p:nvPr/>
        </p:nvSpPr>
        <p:spPr>
          <a:xfrm>
            <a:off x="75082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95769-3052-E5EE-46DD-575DC5359867}"/>
              </a:ext>
            </a:extLst>
          </p:cNvPr>
          <p:cNvSpPr/>
          <p:nvPr/>
        </p:nvSpPr>
        <p:spPr>
          <a:xfrm>
            <a:off x="79654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7965435" y="426706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24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660F8-AAFF-756B-B86A-98347BF202DF}"/>
              </a:ext>
            </a:extLst>
          </p:cNvPr>
          <p:cNvSpPr/>
          <p:nvPr/>
        </p:nvSpPr>
        <p:spPr>
          <a:xfrm>
            <a:off x="75082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A88BC6-31CC-FDDA-10FF-7F76E8D05138}"/>
              </a:ext>
            </a:extLst>
          </p:cNvPr>
          <p:cNvSpPr/>
          <p:nvPr/>
        </p:nvSpPr>
        <p:spPr>
          <a:xfrm>
            <a:off x="79654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840004-CDCB-DE23-07CF-A5364A2A6C7E}"/>
              </a:ext>
            </a:extLst>
          </p:cNvPr>
          <p:cNvSpPr/>
          <p:nvPr/>
        </p:nvSpPr>
        <p:spPr>
          <a:xfrm>
            <a:off x="7965435" y="426706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B05EE0-32E9-4974-3907-3BED7BA4BA1D}"/>
              </a:ext>
            </a:extLst>
          </p:cNvPr>
          <p:cNvSpPr/>
          <p:nvPr/>
        </p:nvSpPr>
        <p:spPr>
          <a:xfrm>
            <a:off x="9753600" y="297776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1500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0EDBB3-71D8-10EA-59A5-26EF7B203889}"/>
              </a:ext>
            </a:extLst>
          </p:cNvPr>
          <p:cNvSpPr/>
          <p:nvPr/>
        </p:nvSpPr>
        <p:spPr>
          <a:xfrm>
            <a:off x="5510831" y="2057401"/>
            <a:ext cx="2743197" cy="27431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B1A5C-D9B7-254E-DE0B-04A607D2B135}"/>
              </a:ext>
            </a:extLst>
          </p:cNvPr>
          <p:cNvSpPr txBox="1"/>
          <p:nvPr/>
        </p:nvSpPr>
        <p:spPr>
          <a:xfrm>
            <a:off x="6729182" y="49844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B411B-BBA1-A38C-9500-1AE5E662FB5D}"/>
              </a:ext>
            </a:extLst>
          </p:cNvPr>
          <p:cNvSpPr txBox="1"/>
          <p:nvPr/>
        </p:nvSpPr>
        <p:spPr>
          <a:xfrm>
            <a:off x="4895850" y="324191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20F57B-205A-E8F9-4387-FC65522DB917}"/>
              </a:ext>
            </a:extLst>
          </p:cNvPr>
          <p:cNvCxnSpPr>
            <a:cxnSpLocks/>
          </p:cNvCxnSpPr>
          <p:nvPr/>
        </p:nvCxnSpPr>
        <p:spPr>
          <a:xfrm>
            <a:off x="7339630" y="2057401"/>
            <a:ext cx="0" cy="27431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842E0A-0025-1FA7-F8EA-A92150E49D84}"/>
              </a:ext>
            </a:extLst>
          </p:cNvPr>
          <p:cNvCxnSpPr>
            <a:cxnSpLocks/>
          </p:cNvCxnSpPr>
          <p:nvPr/>
        </p:nvCxnSpPr>
        <p:spPr>
          <a:xfrm>
            <a:off x="6426280" y="2057401"/>
            <a:ext cx="0" cy="27383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5DF678-49E4-F1A7-8DD3-B0F1FA383423}"/>
              </a:ext>
            </a:extLst>
          </p:cNvPr>
          <p:cNvCxnSpPr>
            <a:cxnSpLocks/>
          </p:cNvCxnSpPr>
          <p:nvPr/>
        </p:nvCxnSpPr>
        <p:spPr>
          <a:xfrm>
            <a:off x="5503211" y="2971800"/>
            <a:ext cx="27431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ACB01F-D06E-A470-16C8-80D62CB04E25}"/>
              </a:ext>
            </a:extLst>
          </p:cNvPr>
          <p:cNvCxnSpPr>
            <a:cxnSpLocks/>
          </p:cNvCxnSpPr>
          <p:nvPr/>
        </p:nvCxnSpPr>
        <p:spPr>
          <a:xfrm>
            <a:off x="5510831" y="3882006"/>
            <a:ext cx="27431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41EFF-429A-5735-F042-12A93CC69649}"/>
              </a:ext>
            </a:extLst>
          </p:cNvPr>
          <p:cNvSpPr/>
          <p:nvPr/>
        </p:nvSpPr>
        <p:spPr>
          <a:xfrm>
            <a:off x="5511880" y="388136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C17051-83D5-4609-3439-00E218AA3E70}"/>
              </a:ext>
            </a:extLst>
          </p:cNvPr>
          <p:cNvSpPr/>
          <p:nvPr/>
        </p:nvSpPr>
        <p:spPr>
          <a:xfrm>
            <a:off x="6425231" y="388136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8E9B34-EDEE-8B10-8857-D3D2922F6107}"/>
              </a:ext>
            </a:extLst>
          </p:cNvPr>
          <p:cNvSpPr/>
          <p:nvPr/>
        </p:nvSpPr>
        <p:spPr>
          <a:xfrm>
            <a:off x="7339630" y="388136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83568F-3B33-0959-F6DC-DC8A1F1E1336}"/>
              </a:ext>
            </a:extLst>
          </p:cNvPr>
          <p:cNvSpPr/>
          <p:nvPr/>
        </p:nvSpPr>
        <p:spPr>
          <a:xfrm>
            <a:off x="5510829" y="2971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BD4051-BA92-37B4-B7D2-F96FBE6F59A8}"/>
              </a:ext>
            </a:extLst>
          </p:cNvPr>
          <p:cNvSpPr/>
          <p:nvPr/>
        </p:nvSpPr>
        <p:spPr>
          <a:xfrm>
            <a:off x="7338580" y="2971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BF033-8B2E-5AC0-16E9-01D86642AE0F}"/>
              </a:ext>
            </a:extLst>
          </p:cNvPr>
          <p:cNvSpPr/>
          <p:nvPr/>
        </p:nvSpPr>
        <p:spPr>
          <a:xfrm>
            <a:off x="5509778" y="206223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A980BB-3E38-01BD-A181-FF6F761CA16A}"/>
              </a:ext>
            </a:extLst>
          </p:cNvPr>
          <p:cNvSpPr/>
          <p:nvPr/>
        </p:nvSpPr>
        <p:spPr>
          <a:xfrm>
            <a:off x="7338580" y="206223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5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660F8-AAFF-756B-B86A-98347BF202DF}"/>
              </a:ext>
            </a:extLst>
          </p:cNvPr>
          <p:cNvSpPr/>
          <p:nvPr/>
        </p:nvSpPr>
        <p:spPr>
          <a:xfrm>
            <a:off x="75082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A88BC6-31CC-FDDA-10FF-7F76E8D05138}"/>
              </a:ext>
            </a:extLst>
          </p:cNvPr>
          <p:cNvSpPr/>
          <p:nvPr/>
        </p:nvSpPr>
        <p:spPr>
          <a:xfrm>
            <a:off x="79654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840004-CDCB-DE23-07CF-A5364A2A6C7E}"/>
              </a:ext>
            </a:extLst>
          </p:cNvPr>
          <p:cNvSpPr/>
          <p:nvPr/>
        </p:nvSpPr>
        <p:spPr>
          <a:xfrm>
            <a:off x="7965435" y="426706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B05EE0-32E9-4974-3907-3BED7BA4BA1D}"/>
              </a:ext>
            </a:extLst>
          </p:cNvPr>
          <p:cNvSpPr/>
          <p:nvPr/>
        </p:nvSpPr>
        <p:spPr>
          <a:xfrm>
            <a:off x="84226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98891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660F8-AAFF-756B-B86A-98347BF202DF}"/>
              </a:ext>
            </a:extLst>
          </p:cNvPr>
          <p:cNvSpPr/>
          <p:nvPr/>
        </p:nvSpPr>
        <p:spPr>
          <a:xfrm>
            <a:off x="75082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A88BC6-31CC-FDDA-10FF-7F76E8D05138}"/>
              </a:ext>
            </a:extLst>
          </p:cNvPr>
          <p:cNvSpPr/>
          <p:nvPr/>
        </p:nvSpPr>
        <p:spPr>
          <a:xfrm>
            <a:off x="79654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840004-CDCB-DE23-07CF-A5364A2A6C7E}"/>
              </a:ext>
            </a:extLst>
          </p:cNvPr>
          <p:cNvSpPr/>
          <p:nvPr/>
        </p:nvSpPr>
        <p:spPr>
          <a:xfrm>
            <a:off x="7965435" y="426706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B05EE0-32E9-4974-3907-3BED7BA4BA1D}"/>
              </a:ext>
            </a:extLst>
          </p:cNvPr>
          <p:cNvSpPr/>
          <p:nvPr/>
        </p:nvSpPr>
        <p:spPr>
          <a:xfrm>
            <a:off x="84226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6A9C39-0F0B-4C88-D7A7-7FB6B0DBA963}"/>
              </a:ext>
            </a:extLst>
          </p:cNvPr>
          <p:cNvSpPr/>
          <p:nvPr/>
        </p:nvSpPr>
        <p:spPr>
          <a:xfrm>
            <a:off x="9959838" y="4551592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88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660F8-AAFF-756B-B86A-98347BF202DF}"/>
              </a:ext>
            </a:extLst>
          </p:cNvPr>
          <p:cNvSpPr/>
          <p:nvPr/>
        </p:nvSpPr>
        <p:spPr>
          <a:xfrm>
            <a:off x="75082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A88BC6-31CC-FDDA-10FF-7F76E8D05138}"/>
              </a:ext>
            </a:extLst>
          </p:cNvPr>
          <p:cNvSpPr/>
          <p:nvPr/>
        </p:nvSpPr>
        <p:spPr>
          <a:xfrm>
            <a:off x="79654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840004-CDCB-DE23-07CF-A5364A2A6C7E}"/>
              </a:ext>
            </a:extLst>
          </p:cNvPr>
          <p:cNvSpPr/>
          <p:nvPr/>
        </p:nvSpPr>
        <p:spPr>
          <a:xfrm>
            <a:off x="7965435" y="426706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B05EE0-32E9-4974-3907-3BED7BA4BA1D}"/>
              </a:ext>
            </a:extLst>
          </p:cNvPr>
          <p:cNvSpPr/>
          <p:nvPr/>
        </p:nvSpPr>
        <p:spPr>
          <a:xfrm>
            <a:off x="84226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6A9C39-0F0B-4C88-D7A7-7FB6B0DBA963}"/>
              </a:ext>
            </a:extLst>
          </p:cNvPr>
          <p:cNvSpPr/>
          <p:nvPr/>
        </p:nvSpPr>
        <p:spPr>
          <a:xfrm>
            <a:off x="88798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10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660F8-AAFF-756B-B86A-98347BF202DF}"/>
              </a:ext>
            </a:extLst>
          </p:cNvPr>
          <p:cNvSpPr/>
          <p:nvPr/>
        </p:nvSpPr>
        <p:spPr>
          <a:xfrm>
            <a:off x="75082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A88BC6-31CC-FDDA-10FF-7F76E8D05138}"/>
              </a:ext>
            </a:extLst>
          </p:cNvPr>
          <p:cNvSpPr/>
          <p:nvPr/>
        </p:nvSpPr>
        <p:spPr>
          <a:xfrm>
            <a:off x="79654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840004-CDCB-DE23-07CF-A5364A2A6C7E}"/>
              </a:ext>
            </a:extLst>
          </p:cNvPr>
          <p:cNvSpPr/>
          <p:nvPr/>
        </p:nvSpPr>
        <p:spPr>
          <a:xfrm>
            <a:off x="7965435" y="426706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B05EE0-32E9-4974-3907-3BED7BA4BA1D}"/>
              </a:ext>
            </a:extLst>
          </p:cNvPr>
          <p:cNvSpPr/>
          <p:nvPr/>
        </p:nvSpPr>
        <p:spPr>
          <a:xfrm>
            <a:off x="84226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6A9C39-0F0B-4C88-D7A7-7FB6B0DBA963}"/>
              </a:ext>
            </a:extLst>
          </p:cNvPr>
          <p:cNvSpPr/>
          <p:nvPr/>
        </p:nvSpPr>
        <p:spPr>
          <a:xfrm>
            <a:off x="88798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57EA1-3CB5-5A77-5DD2-B7F0988EAABC}"/>
              </a:ext>
            </a:extLst>
          </p:cNvPr>
          <p:cNvSpPr/>
          <p:nvPr/>
        </p:nvSpPr>
        <p:spPr>
          <a:xfrm>
            <a:off x="10240254" y="462126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46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Self-Assembly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660F8-AAFF-756B-B86A-98347BF202DF}"/>
              </a:ext>
            </a:extLst>
          </p:cNvPr>
          <p:cNvSpPr/>
          <p:nvPr/>
        </p:nvSpPr>
        <p:spPr>
          <a:xfrm>
            <a:off x="75082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A88BC6-31CC-FDDA-10FF-7F76E8D05138}"/>
              </a:ext>
            </a:extLst>
          </p:cNvPr>
          <p:cNvSpPr/>
          <p:nvPr/>
        </p:nvSpPr>
        <p:spPr>
          <a:xfrm>
            <a:off x="79654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840004-CDCB-DE23-07CF-A5364A2A6C7E}"/>
              </a:ext>
            </a:extLst>
          </p:cNvPr>
          <p:cNvSpPr/>
          <p:nvPr/>
        </p:nvSpPr>
        <p:spPr>
          <a:xfrm>
            <a:off x="7965435" y="426706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B05EE0-32E9-4974-3907-3BED7BA4BA1D}"/>
              </a:ext>
            </a:extLst>
          </p:cNvPr>
          <p:cNvSpPr/>
          <p:nvPr/>
        </p:nvSpPr>
        <p:spPr>
          <a:xfrm>
            <a:off x="84226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6A9C39-0F0B-4C88-D7A7-7FB6B0DBA963}"/>
              </a:ext>
            </a:extLst>
          </p:cNvPr>
          <p:cNvSpPr/>
          <p:nvPr/>
        </p:nvSpPr>
        <p:spPr>
          <a:xfrm>
            <a:off x="88798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57EA1-3CB5-5A77-5DD2-B7F0988EAABC}"/>
              </a:ext>
            </a:extLst>
          </p:cNvPr>
          <p:cNvSpPr/>
          <p:nvPr/>
        </p:nvSpPr>
        <p:spPr>
          <a:xfrm>
            <a:off x="8879835" y="426870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25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aTAM</a:t>
            </a:r>
            <a:r>
              <a:rPr lang="en-US" dirty="0"/>
              <a:t> (abstract Tile Assembly Model)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707D98-BEFA-D50A-7D2A-A6B3DB0474C5}"/>
              </a:ext>
            </a:extLst>
          </p:cNvPr>
          <p:cNvSpPr/>
          <p:nvPr/>
        </p:nvSpPr>
        <p:spPr>
          <a:xfrm>
            <a:off x="75082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F1E9F8-786B-C672-DDC9-AB3672A9D44F}"/>
              </a:ext>
            </a:extLst>
          </p:cNvPr>
          <p:cNvSpPr/>
          <p:nvPr/>
        </p:nvSpPr>
        <p:spPr>
          <a:xfrm>
            <a:off x="79654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EC9D0A-07B8-7280-18A6-39880942642B}"/>
              </a:ext>
            </a:extLst>
          </p:cNvPr>
          <p:cNvSpPr/>
          <p:nvPr/>
        </p:nvSpPr>
        <p:spPr>
          <a:xfrm>
            <a:off x="7965435" y="426706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08C51D-4C6C-9EF3-A723-370A8C4D7192}"/>
              </a:ext>
            </a:extLst>
          </p:cNvPr>
          <p:cNvSpPr/>
          <p:nvPr/>
        </p:nvSpPr>
        <p:spPr>
          <a:xfrm>
            <a:off x="84226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876D3E-EA60-1CEA-9C27-316C4AAE2234}"/>
              </a:ext>
            </a:extLst>
          </p:cNvPr>
          <p:cNvSpPr/>
          <p:nvPr/>
        </p:nvSpPr>
        <p:spPr>
          <a:xfrm>
            <a:off x="88798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E8823F-7BE9-EE9F-66F4-05C2CDEE960F}"/>
              </a:ext>
            </a:extLst>
          </p:cNvPr>
          <p:cNvSpPr/>
          <p:nvPr/>
        </p:nvSpPr>
        <p:spPr>
          <a:xfrm>
            <a:off x="8879835" y="426870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BBF3AA-89A3-BDF0-0F7C-82B5FC8FA065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BBF3AA-89A3-BDF0-0F7C-82B5FC8FA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4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aTAM</a:t>
            </a:r>
            <a:r>
              <a:rPr lang="en-US" dirty="0"/>
              <a:t> (abstract Tile Assembly Model)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88BDFD-1634-230E-2D53-8521252B85E7}"/>
              </a:ext>
            </a:extLst>
          </p:cNvPr>
          <p:cNvSpPr/>
          <p:nvPr/>
        </p:nvSpPr>
        <p:spPr>
          <a:xfrm>
            <a:off x="5638800" y="2872359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30D490-DA5B-03E5-3464-EC2616FAF47B}"/>
              </a:ext>
            </a:extLst>
          </p:cNvPr>
          <p:cNvSpPr/>
          <p:nvPr/>
        </p:nvSpPr>
        <p:spPr>
          <a:xfrm>
            <a:off x="10330259" y="565377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CE7612-8F4C-F084-8FCA-FD9A3BA3C06D}"/>
              </a:ext>
            </a:extLst>
          </p:cNvPr>
          <p:cNvSpPr/>
          <p:nvPr/>
        </p:nvSpPr>
        <p:spPr>
          <a:xfrm>
            <a:off x="5939747" y="542517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F676FE-469D-34A2-8496-62C828FFF84B}"/>
              </a:ext>
            </a:extLst>
          </p:cNvPr>
          <p:cNvSpPr/>
          <p:nvPr/>
        </p:nvSpPr>
        <p:spPr>
          <a:xfrm>
            <a:off x="75082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D534EE-2026-8739-BB47-AC863612CD04}"/>
              </a:ext>
            </a:extLst>
          </p:cNvPr>
          <p:cNvSpPr/>
          <p:nvPr/>
        </p:nvSpPr>
        <p:spPr>
          <a:xfrm>
            <a:off x="79654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15B0CE-BEB8-0311-8DA2-32CD1DD7D6BD}"/>
              </a:ext>
            </a:extLst>
          </p:cNvPr>
          <p:cNvSpPr/>
          <p:nvPr/>
        </p:nvSpPr>
        <p:spPr>
          <a:xfrm>
            <a:off x="7965435" y="426706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864AC0-9997-D79F-1E39-4EBF5E2FB20C}"/>
              </a:ext>
            </a:extLst>
          </p:cNvPr>
          <p:cNvSpPr/>
          <p:nvPr/>
        </p:nvSpPr>
        <p:spPr>
          <a:xfrm>
            <a:off x="8422635" y="3809868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434333-C4BC-F4C7-29E3-4F658483CD31}"/>
              </a:ext>
            </a:extLst>
          </p:cNvPr>
          <p:cNvSpPr/>
          <p:nvPr/>
        </p:nvSpPr>
        <p:spPr>
          <a:xfrm>
            <a:off x="8879835" y="3809868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A4F099-F55E-B359-4264-30E48A2D6709}"/>
              </a:ext>
            </a:extLst>
          </p:cNvPr>
          <p:cNvSpPr/>
          <p:nvPr/>
        </p:nvSpPr>
        <p:spPr>
          <a:xfrm>
            <a:off x="8879835" y="426870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31F9EF1-A8FF-2B1D-4B76-50F96D9A72CC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31F9EF1-A8FF-2B1D-4B76-50F96D9A7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3043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aTAM</a:t>
            </a:r>
            <a:r>
              <a:rPr lang="en-US" dirty="0"/>
              <a:t> (abstract Tile Assembly Model)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637AC8-DC20-D7C1-D7F1-A46BFED7611E}"/>
              </a:ext>
            </a:extLst>
          </p:cNvPr>
          <p:cNvGrpSpPr/>
          <p:nvPr/>
        </p:nvGrpSpPr>
        <p:grpSpPr>
          <a:xfrm>
            <a:off x="6594846" y="3802844"/>
            <a:ext cx="2742189" cy="914400"/>
            <a:chOff x="7374628" y="3224784"/>
            <a:chExt cx="2742189" cy="9144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03B160-963F-CD6E-FEC3-470AD4E3C02A}"/>
                </a:ext>
              </a:extLst>
            </p:cNvPr>
            <p:cNvSpPr/>
            <p:nvPr/>
          </p:nvSpPr>
          <p:spPr>
            <a:xfrm>
              <a:off x="9659617" y="3681984"/>
              <a:ext cx="457200" cy="4572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B2D7C12-447A-D337-1E80-3FA8C5F3CB54}"/>
                </a:ext>
              </a:extLst>
            </p:cNvPr>
            <p:cNvSpPr/>
            <p:nvPr/>
          </p:nvSpPr>
          <p:spPr>
            <a:xfrm>
              <a:off x="9202417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7EC77A3-C0D8-2F00-F81B-FDA318FB4229}"/>
                </a:ext>
              </a:extLst>
            </p:cNvPr>
            <p:cNvSpPr/>
            <p:nvPr/>
          </p:nvSpPr>
          <p:spPr>
            <a:xfrm>
              <a:off x="8288017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810F899-2D9D-375C-67CB-1E499CCAD637}"/>
                </a:ext>
              </a:extLst>
            </p:cNvPr>
            <p:cNvSpPr/>
            <p:nvPr/>
          </p:nvSpPr>
          <p:spPr>
            <a:xfrm>
              <a:off x="8745217" y="3224784"/>
              <a:ext cx="457200" cy="457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A459EE5-8F6A-2937-5D80-3788A61EEBB6}"/>
                </a:ext>
              </a:extLst>
            </p:cNvPr>
            <p:cNvSpPr/>
            <p:nvPr/>
          </p:nvSpPr>
          <p:spPr>
            <a:xfrm>
              <a:off x="9659617" y="3224784"/>
              <a:ext cx="457200" cy="457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5474649-3F00-EC0D-0011-44833165FD47}"/>
                </a:ext>
              </a:extLst>
            </p:cNvPr>
            <p:cNvSpPr/>
            <p:nvPr/>
          </p:nvSpPr>
          <p:spPr>
            <a:xfrm>
              <a:off x="8745217" y="3681984"/>
              <a:ext cx="457200" cy="4572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CCDA3FA-A802-3919-B112-27B1D7CB58B8}"/>
                </a:ext>
              </a:extLst>
            </p:cNvPr>
            <p:cNvSpPr/>
            <p:nvPr/>
          </p:nvSpPr>
          <p:spPr>
            <a:xfrm>
              <a:off x="7374628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61B92A9-EBD7-153D-977F-13100489972E}"/>
                </a:ext>
              </a:extLst>
            </p:cNvPr>
            <p:cNvSpPr/>
            <p:nvPr/>
          </p:nvSpPr>
          <p:spPr>
            <a:xfrm>
              <a:off x="7830817" y="3224784"/>
              <a:ext cx="457200" cy="457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98C996D-B409-F4E9-81C5-948E12BF710B}"/>
                </a:ext>
              </a:extLst>
            </p:cNvPr>
            <p:cNvSpPr/>
            <p:nvPr/>
          </p:nvSpPr>
          <p:spPr>
            <a:xfrm>
              <a:off x="7830817" y="3681984"/>
              <a:ext cx="457200" cy="4572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42B5A8F-8B6F-D4B2-B13A-6148EEAD5F56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42B5A8F-8B6F-D4B2-B13A-6148EEAD5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306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aTAM</a:t>
            </a:r>
            <a:r>
              <a:rPr lang="en-US" dirty="0"/>
              <a:t> (abstract Tile Assembly Model)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BB75BCF-17B3-5432-7EFF-ECE1855B62C3}"/>
              </a:ext>
            </a:extLst>
          </p:cNvPr>
          <p:cNvGrpSpPr/>
          <p:nvPr/>
        </p:nvGrpSpPr>
        <p:grpSpPr>
          <a:xfrm>
            <a:off x="5679684" y="3804616"/>
            <a:ext cx="5943101" cy="914400"/>
            <a:chOff x="5546334" y="3224784"/>
            <a:chExt cx="5943101" cy="9144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1908C53-D3C0-F5C8-5F4B-0A80ED5B618A}"/>
                </a:ext>
              </a:extLst>
            </p:cNvPr>
            <p:cNvSpPr/>
            <p:nvPr/>
          </p:nvSpPr>
          <p:spPr>
            <a:xfrm>
              <a:off x="9659617" y="3681984"/>
              <a:ext cx="457200" cy="4572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FDF6DB2-E6F4-ECD4-9531-DABC7DA8BBDD}"/>
                </a:ext>
              </a:extLst>
            </p:cNvPr>
            <p:cNvSpPr/>
            <p:nvPr/>
          </p:nvSpPr>
          <p:spPr>
            <a:xfrm>
              <a:off x="9202417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880A215-4598-225B-771D-085B7608C3D5}"/>
                </a:ext>
              </a:extLst>
            </p:cNvPr>
            <p:cNvSpPr/>
            <p:nvPr/>
          </p:nvSpPr>
          <p:spPr>
            <a:xfrm>
              <a:off x="8288017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3A6384E-542D-BEE0-B017-85276F05C027}"/>
                </a:ext>
              </a:extLst>
            </p:cNvPr>
            <p:cNvSpPr/>
            <p:nvPr/>
          </p:nvSpPr>
          <p:spPr>
            <a:xfrm>
              <a:off x="8745217" y="3224784"/>
              <a:ext cx="457200" cy="457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970DD14-A96B-4722-14E9-EF6CB93C6997}"/>
                </a:ext>
              </a:extLst>
            </p:cNvPr>
            <p:cNvSpPr/>
            <p:nvPr/>
          </p:nvSpPr>
          <p:spPr>
            <a:xfrm>
              <a:off x="9659617" y="3224784"/>
              <a:ext cx="457200" cy="457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433025B-F671-0283-FD93-A43A247D50F5}"/>
                </a:ext>
              </a:extLst>
            </p:cNvPr>
            <p:cNvSpPr/>
            <p:nvPr/>
          </p:nvSpPr>
          <p:spPr>
            <a:xfrm>
              <a:off x="8745217" y="3681984"/>
              <a:ext cx="457200" cy="4572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303C44E-5C13-FD2B-DC3D-0EA8F6A7D507}"/>
                </a:ext>
              </a:extLst>
            </p:cNvPr>
            <p:cNvSpPr/>
            <p:nvPr/>
          </p:nvSpPr>
          <p:spPr>
            <a:xfrm>
              <a:off x="7374628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DFD9F15-ED3C-3DBC-39AA-085C2F434E8D}"/>
                </a:ext>
              </a:extLst>
            </p:cNvPr>
            <p:cNvSpPr/>
            <p:nvPr/>
          </p:nvSpPr>
          <p:spPr>
            <a:xfrm>
              <a:off x="7830817" y="3224784"/>
              <a:ext cx="457200" cy="457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A8255D1-3959-F469-B1D3-C04399AB409F}"/>
                </a:ext>
              </a:extLst>
            </p:cNvPr>
            <p:cNvSpPr/>
            <p:nvPr/>
          </p:nvSpPr>
          <p:spPr>
            <a:xfrm>
              <a:off x="7830817" y="3681984"/>
              <a:ext cx="457200" cy="4572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4E1B623-D0FC-394B-86C1-5D3F9D3894C6}"/>
                </a:ext>
              </a:extLst>
            </p:cNvPr>
            <p:cNvSpPr/>
            <p:nvPr/>
          </p:nvSpPr>
          <p:spPr>
            <a:xfrm>
              <a:off x="6459723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941E552-AE4A-C60A-5637-5099A5476292}"/>
                </a:ext>
              </a:extLst>
            </p:cNvPr>
            <p:cNvSpPr/>
            <p:nvPr/>
          </p:nvSpPr>
          <p:spPr>
            <a:xfrm>
              <a:off x="6916923" y="3224784"/>
              <a:ext cx="457200" cy="457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72EFA1-6B7A-F975-1821-5907A5772C5E}"/>
                </a:ext>
              </a:extLst>
            </p:cNvPr>
            <p:cNvSpPr/>
            <p:nvPr/>
          </p:nvSpPr>
          <p:spPr>
            <a:xfrm>
              <a:off x="6916923" y="3681984"/>
              <a:ext cx="457200" cy="4572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4B52261-88B2-51F2-71EC-8B3536B5CFB0}"/>
                </a:ext>
              </a:extLst>
            </p:cNvPr>
            <p:cNvSpPr/>
            <p:nvPr/>
          </p:nvSpPr>
          <p:spPr>
            <a:xfrm>
              <a:off x="5546334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1CC7878-C442-21E0-C672-A9DC8091C414}"/>
                </a:ext>
              </a:extLst>
            </p:cNvPr>
            <p:cNvSpPr/>
            <p:nvPr/>
          </p:nvSpPr>
          <p:spPr>
            <a:xfrm>
              <a:off x="6002523" y="3224784"/>
              <a:ext cx="457200" cy="457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F780B98-9320-E04E-FE23-3DC2FA2A3049}"/>
                </a:ext>
              </a:extLst>
            </p:cNvPr>
            <p:cNvSpPr/>
            <p:nvPr/>
          </p:nvSpPr>
          <p:spPr>
            <a:xfrm>
              <a:off x="6002523" y="3681984"/>
              <a:ext cx="457200" cy="4572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9968112-68E3-C7F5-136F-D14D50DF5456}"/>
                </a:ext>
              </a:extLst>
            </p:cNvPr>
            <p:cNvSpPr/>
            <p:nvPr/>
          </p:nvSpPr>
          <p:spPr>
            <a:xfrm>
              <a:off x="11032235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4717142-F303-5DEE-498C-BC4D68779BEE}"/>
                </a:ext>
              </a:extLst>
            </p:cNvPr>
            <p:cNvSpPr/>
            <p:nvPr/>
          </p:nvSpPr>
          <p:spPr>
            <a:xfrm>
              <a:off x="10118846" y="3224784"/>
              <a:ext cx="457200" cy="457200"/>
            </a:xfrm>
            <a:prstGeom prst="rect">
              <a:avLst/>
            </a:prstGeom>
            <a:solidFill>
              <a:srgbClr val="156082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005598E-7818-A01F-BAE7-EACF09596026}"/>
                </a:ext>
              </a:extLst>
            </p:cNvPr>
            <p:cNvSpPr/>
            <p:nvPr/>
          </p:nvSpPr>
          <p:spPr>
            <a:xfrm>
              <a:off x="10575035" y="3224784"/>
              <a:ext cx="457200" cy="457200"/>
            </a:xfrm>
            <a:prstGeom prst="rect">
              <a:avLst/>
            </a:prstGeom>
            <a:solidFill>
              <a:srgbClr val="FF000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087C879-FB74-BBFD-8D6C-03290B83317E}"/>
                </a:ext>
              </a:extLst>
            </p:cNvPr>
            <p:cNvSpPr/>
            <p:nvPr/>
          </p:nvSpPr>
          <p:spPr>
            <a:xfrm>
              <a:off x="10575035" y="3681984"/>
              <a:ext cx="457200" cy="457200"/>
            </a:xfrm>
            <a:prstGeom prst="rect">
              <a:avLst/>
            </a:prstGeom>
            <a:solidFill>
              <a:srgbClr val="002060">
                <a:alpha val="7490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192A47B-1400-B735-3982-B995798552CC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192A47B-1400-B735-3982-B99579855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149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ollage of images of a black and white image&#10;&#10;Description automatically generated">
            <a:extLst>
              <a:ext uri="{FF2B5EF4-FFF2-40B4-BE49-F238E27FC236}">
                <a16:creationId xmlns:a16="http://schemas.microsoft.com/office/drawing/2014/main" id="{77770859-BC4C-1793-0CF5-2F52F2FDF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97" r="-1" b="29761"/>
          <a:stretch/>
        </p:blipFill>
        <p:spPr>
          <a:xfrm>
            <a:off x="198741" y="1733792"/>
            <a:ext cx="5803323" cy="38903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A1B5C29-917D-3E9D-1BF9-5FFC8B537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" r="19" b="19976"/>
          <a:stretch/>
        </p:blipFill>
        <p:spPr bwMode="auto">
          <a:xfrm>
            <a:off x="6189936" y="1733792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1481DF0-BD9D-3D4C-256D-8EF4BC41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known (</a:t>
            </a:r>
            <a:r>
              <a:rPr lang="en-US" dirty="0" err="1"/>
              <a:t>aTAM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EBFBE-B0B1-3E84-AB5A-E231646D99FC}"/>
              </a:ext>
            </a:extLst>
          </p:cNvPr>
          <p:cNvSpPr txBox="1"/>
          <p:nvPr/>
        </p:nvSpPr>
        <p:spPr>
          <a:xfrm>
            <a:off x="198741" y="5934670"/>
            <a:ext cx="11794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"/>
                <a:cs typeface="Arial"/>
              </a:rPr>
              <a:t>Rothemund</a:t>
            </a:r>
            <a:r>
              <a:rPr lang="en-US" sz="1800" dirty="0">
                <a:latin typeface="Arial"/>
                <a:cs typeface="Arial"/>
              </a:rPr>
              <a:t> PWK, Papadakis N, Winfree E (2004) Algorithmic Self-Assembly of DNA </a:t>
            </a:r>
            <a:r>
              <a:rPr lang="en-US" sz="1800" dirty="0" err="1">
                <a:latin typeface="Arial"/>
                <a:cs typeface="Arial"/>
              </a:rPr>
              <a:t>Sierpinski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riangles. </a:t>
            </a:r>
            <a:r>
              <a:rPr lang="en-US" sz="1800" dirty="0" err="1">
                <a:latin typeface="Arial"/>
                <a:cs typeface="Arial"/>
              </a:rPr>
              <a:t>PLoS</a:t>
            </a:r>
            <a:r>
              <a:rPr lang="en-US" sz="1800" dirty="0">
                <a:latin typeface="Arial"/>
                <a:cs typeface="Arial"/>
              </a:rPr>
              <a:t> Biol 2(12): e424.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3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0EDBB3-71D8-10EA-59A5-26EF7B203889}"/>
              </a:ext>
            </a:extLst>
          </p:cNvPr>
          <p:cNvSpPr/>
          <p:nvPr/>
        </p:nvSpPr>
        <p:spPr>
          <a:xfrm>
            <a:off x="5510831" y="2057401"/>
            <a:ext cx="2743197" cy="27431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20F57B-205A-E8F9-4387-FC65522DB917}"/>
              </a:ext>
            </a:extLst>
          </p:cNvPr>
          <p:cNvCxnSpPr>
            <a:cxnSpLocks/>
          </p:cNvCxnSpPr>
          <p:nvPr/>
        </p:nvCxnSpPr>
        <p:spPr>
          <a:xfrm>
            <a:off x="7339630" y="2057401"/>
            <a:ext cx="0" cy="27431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842E0A-0025-1FA7-F8EA-A92150E49D84}"/>
              </a:ext>
            </a:extLst>
          </p:cNvPr>
          <p:cNvCxnSpPr>
            <a:cxnSpLocks/>
          </p:cNvCxnSpPr>
          <p:nvPr/>
        </p:nvCxnSpPr>
        <p:spPr>
          <a:xfrm>
            <a:off x="6426280" y="2057401"/>
            <a:ext cx="0" cy="27383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5DF678-49E4-F1A7-8DD3-B0F1FA383423}"/>
              </a:ext>
            </a:extLst>
          </p:cNvPr>
          <p:cNvCxnSpPr>
            <a:cxnSpLocks/>
          </p:cNvCxnSpPr>
          <p:nvPr/>
        </p:nvCxnSpPr>
        <p:spPr>
          <a:xfrm>
            <a:off x="5503211" y="2971800"/>
            <a:ext cx="27431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ACB01F-D06E-A470-16C8-80D62CB04E25}"/>
              </a:ext>
            </a:extLst>
          </p:cNvPr>
          <p:cNvCxnSpPr>
            <a:cxnSpLocks/>
          </p:cNvCxnSpPr>
          <p:nvPr/>
        </p:nvCxnSpPr>
        <p:spPr>
          <a:xfrm>
            <a:off x="5510831" y="3882006"/>
            <a:ext cx="27431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41EFF-429A-5735-F042-12A93CC69649}"/>
              </a:ext>
            </a:extLst>
          </p:cNvPr>
          <p:cNvSpPr/>
          <p:nvPr/>
        </p:nvSpPr>
        <p:spPr>
          <a:xfrm>
            <a:off x="5511880" y="388136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C17051-83D5-4609-3439-00E218AA3E70}"/>
              </a:ext>
            </a:extLst>
          </p:cNvPr>
          <p:cNvSpPr/>
          <p:nvPr/>
        </p:nvSpPr>
        <p:spPr>
          <a:xfrm>
            <a:off x="6425231" y="388136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8E9B34-EDEE-8B10-8857-D3D2922F6107}"/>
              </a:ext>
            </a:extLst>
          </p:cNvPr>
          <p:cNvSpPr/>
          <p:nvPr/>
        </p:nvSpPr>
        <p:spPr>
          <a:xfrm>
            <a:off x="7339630" y="388136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83568F-3B33-0959-F6DC-DC8A1F1E1336}"/>
              </a:ext>
            </a:extLst>
          </p:cNvPr>
          <p:cNvSpPr/>
          <p:nvPr/>
        </p:nvSpPr>
        <p:spPr>
          <a:xfrm>
            <a:off x="5510829" y="2971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BD4051-BA92-37B4-B7D2-F96FBE6F59A8}"/>
              </a:ext>
            </a:extLst>
          </p:cNvPr>
          <p:cNvSpPr/>
          <p:nvPr/>
        </p:nvSpPr>
        <p:spPr>
          <a:xfrm>
            <a:off x="7338580" y="2971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BF033-8B2E-5AC0-16E9-01D86642AE0F}"/>
              </a:ext>
            </a:extLst>
          </p:cNvPr>
          <p:cNvSpPr/>
          <p:nvPr/>
        </p:nvSpPr>
        <p:spPr>
          <a:xfrm>
            <a:off x="5509778" y="206223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A980BB-3E38-01BD-A181-FF6F761CA16A}"/>
              </a:ext>
            </a:extLst>
          </p:cNvPr>
          <p:cNvSpPr/>
          <p:nvPr/>
        </p:nvSpPr>
        <p:spPr>
          <a:xfrm>
            <a:off x="7338580" y="206223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2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904A-F24F-517A-8F52-B9F802B1D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known (</a:t>
            </a:r>
            <a:r>
              <a:rPr lang="en-US" dirty="0" err="1"/>
              <a:t>aTAM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23EB1-7938-9054-C878-6B84E8E1E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2010: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Any “L” shape does not strictly self assemble in the </a:t>
            </a:r>
            <a:r>
              <a:rPr lang="en-US" dirty="0" err="1"/>
              <a:t>aTAM</a:t>
            </a:r>
            <a:r>
              <a:rPr lang="en-US" dirty="0"/>
              <a:t> (any temp)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No fractal weakly self assembles at temperature 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“Nice” fractals can be weakly self assembled at higher temps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2020: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“H” and “U” shapes do not strictly self assemble in the </a:t>
            </a:r>
            <a:r>
              <a:rPr lang="en-US" dirty="0" err="1"/>
              <a:t>aTAM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866C2B-BECA-1ABC-B541-ECD208A52B3B}"/>
              </a:ext>
            </a:extLst>
          </p:cNvPr>
          <p:cNvSpPr/>
          <p:nvPr/>
        </p:nvSpPr>
        <p:spPr>
          <a:xfrm>
            <a:off x="3403890" y="3666745"/>
            <a:ext cx="1367800" cy="1371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70B0E0-EA59-5332-1B2C-9026E5CD59E1}"/>
              </a:ext>
            </a:extLst>
          </p:cNvPr>
          <p:cNvCxnSpPr>
            <a:cxnSpLocks/>
          </p:cNvCxnSpPr>
          <p:nvPr/>
        </p:nvCxnSpPr>
        <p:spPr>
          <a:xfrm>
            <a:off x="4315757" y="3666745"/>
            <a:ext cx="0" cy="1371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8FD2DB-AAC5-613D-A36D-A834186714D7}"/>
              </a:ext>
            </a:extLst>
          </p:cNvPr>
          <p:cNvCxnSpPr>
            <a:cxnSpLocks/>
          </p:cNvCxnSpPr>
          <p:nvPr/>
        </p:nvCxnSpPr>
        <p:spPr>
          <a:xfrm>
            <a:off x="3860347" y="3666745"/>
            <a:ext cx="0" cy="13691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C750EE-75DF-C607-EB26-7E91B2D8D65C}"/>
              </a:ext>
            </a:extLst>
          </p:cNvPr>
          <p:cNvCxnSpPr>
            <a:cxnSpLocks/>
          </p:cNvCxnSpPr>
          <p:nvPr/>
        </p:nvCxnSpPr>
        <p:spPr>
          <a:xfrm>
            <a:off x="3400091" y="4123945"/>
            <a:ext cx="13678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58B37C-AFCE-62BD-EA5D-DCB41803FFAA}"/>
              </a:ext>
            </a:extLst>
          </p:cNvPr>
          <p:cNvCxnSpPr>
            <a:cxnSpLocks/>
          </p:cNvCxnSpPr>
          <p:nvPr/>
        </p:nvCxnSpPr>
        <p:spPr>
          <a:xfrm>
            <a:off x="3403890" y="4579048"/>
            <a:ext cx="13678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7E15B1B-5194-37AE-AA5A-19030FB6E03B}"/>
              </a:ext>
            </a:extLst>
          </p:cNvPr>
          <p:cNvSpPr/>
          <p:nvPr/>
        </p:nvSpPr>
        <p:spPr>
          <a:xfrm>
            <a:off x="3404413" y="4576311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564A6-D248-A13C-F208-C3DA02E491D0}"/>
              </a:ext>
            </a:extLst>
          </p:cNvPr>
          <p:cNvSpPr/>
          <p:nvPr/>
        </p:nvSpPr>
        <p:spPr>
          <a:xfrm>
            <a:off x="3859824" y="4576311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2CF431-5085-7076-5C48-D3121470ED7B}"/>
              </a:ext>
            </a:extLst>
          </p:cNvPr>
          <p:cNvSpPr/>
          <p:nvPr/>
        </p:nvSpPr>
        <p:spPr>
          <a:xfrm>
            <a:off x="4315757" y="4576311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1FDE18-DBC9-A41B-6CDB-BD80DB403BFC}"/>
              </a:ext>
            </a:extLst>
          </p:cNvPr>
          <p:cNvSpPr/>
          <p:nvPr/>
        </p:nvSpPr>
        <p:spPr>
          <a:xfrm>
            <a:off x="3403889" y="4121528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79838F-0E79-29CB-0D92-8F715F77F625}"/>
              </a:ext>
            </a:extLst>
          </p:cNvPr>
          <p:cNvSpPr/>
          <p:nvPr/>
        </p:nvSpPr>
        <p:spPr>
          <a:xfrm>
            <a:off x="3403365" y="3666745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FF2C3-07DC-C1B1-12D7-862C562B3DFF}"/>
              </a:ext>
            </a:extLst>
          </p:cNvPr>
          <p:cNvSpPr/>
          <p:nvPr/>
        </p:nvSpPr>
        <p:spPr>
          <a:xfrm>
            <a:off x="7424110" y="3666745"/>
            <a:ext cx="1367800" cy="1371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4829E2-F4C0-0DBD-9634-5E49BD3E4468}"/>
              </a:ext>
            </a:extLst>
          </p:cNvPr>
          <p:cNvCxnSpPr>
            <a:cxnSpLocks/>
          </p:cNvCxnSpPr>
          <p:nvPr/>
        </p:nvCxnSpPr>
        <p:spPr>
          <a:xfrm>
            <a:off x="8335977" y="3666745"/>
            <a:ext cx="0" cy="13716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421787-9557-C194-6EC0-EA4E29BB3D5C}"/>
              </a:ext>
            </a:extLst>
          </p:cNvPr>
          <p:cNvCxnSpPr>
            <a:cxnSpLocks/>
          </p:cNvCxnSpPr>
          <p:nvPr/>
        </p:nvCxnSpPr>
        <p:spPr>
          <a:xfrm>
            <a:off x="7880567" y="3666745"/>
            <a:ext cx="0" cy="13691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A8A251-581B-C683-A6EE-B42A6EC183D7}"/>
              </a:ext>
            </a:extLst>
          </p:cNvPr>
          <p:cNvCxnSpPr>
            <a:cxnSpLocks/>
          </p:cNvCxnSpPr>
          <p:nvPr/>
        </p:nvCxnSpPr>
        <p:spPr>
          <a:xfrm>
            <a:off x="7420311" y="4123945"/>
            <a:ext cx="13678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1C455D-8D3E-816D-DC05-12111114B004}"/>
              </a:ext>
            </a:extLst>
          </p:cNvPr>
          <p:cNvCxnSpPr>
            <a:cxnSpLocks/>
          </p:cNvCxnSpPr>
          <p:nvPr/>
        </p:nvCxnSpPr>
        <p:spPr>
          <a:xfrm>
            <a:off x="7424110" y="4579048"/>
            <a:ext cx="13678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9254777-A713-4A31-F727-71533C0F417E}"/>
              </a:ext>
            </a:extLst>
          </p:cNvPr>
          <p:cNvSpPr/>
          <p:nvPr/>
        </p:nvSpPr>
        <p:spPr>
          <a:xfrm>
            <a:off x="7424633" y="4578728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591A36-DE40-7E24-F5C9-EF3E9E53D369}"/>
              </a:ext>
            </a:extLst>
          </p:cNvPr>
          <p:cNvSpPr/>
          <p:nvPr/>
        </p:nvSpPr>
        <p:spPr>
          <a:xfrm>
            <a:off x="7880044" y="4578728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D991B2-A877-EC0F-DF4D-3126C929A58D}"/>
              </a:ext>
            </a:extLst>
          </p:cNvPr>
          <p:cNvSpPr/>
          <p:nvPr/>
        </p:nvSpPr>
        <p:spPr>
          <a:xfrm>
            <a:off x="8335977" y="4578728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44C0C5-606F-2C28-4F20-453567BF396D}"/>
              </a:ext>
            </a:extLst>
          </p:cNvPr>
          <p:cNvSpPr/>
          <p:nvPr/>
        </p:nvSpPr>
        <p:spPr>
          <a:xfrm>
            <a:off x="7424109" y="4123945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5F65B4-826F-699F-88AE-B35D0E56F88B}"/>
              </a:ext>
            </a:extLst>
          </p:cNvPr>
          <p:cNvSpPr/>
          <p:nvPr/>
        </p:nvSpPr>
        <p:spPr>
          <a:xfrm>
            <a:off x="8335454" y="4123945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28536A-71AC-DAA3-4336-6D229C736D55}"/>
              </a:ext>
            </a:extLst>
          </p:cNvPr>
          <p:cNvSpPr/>
          <p:nvPr/>
        </p:nvSpPr>
        <p:spPr>
          <a:xfrm>
            <a:off x="7423585" y="3669162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9BC391-1CD3-F793-A991-9391405C7BDE}"/>
              </a:ext>
            </a:extLst>
          </p:cNvPr>
          <p:cNvSpPr/>
          <p:nvPr/>
        </p:nvSpPr>
        <p:spPr>
          <a:xfrm>
            <a:off x="8335454" y="3669162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D3E3-477A-284E-7869-3F6BC2A3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of the </a:t>
            </a:r>
            <a:r>
              <a:rPr lang="en-US" dirty="0" err="1"/>
              <a:t>aTAM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00CC7-13A0-D821-9301-9D5A6C281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2HAM (2-Handed Assembly Model):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2 different assemblies can attach</a:t>
            </a:r>
          </a:p>
        </p:txBody>
      </p:sp>
    </p:spTree>
    <p:extLst>
      <p:ext uri="{BB962C8B-B14F-4D97-AF65-F5344CB8AC3E}">
        <p14:creationId xmlns:p14="http://schemas.microsoft.com/office/powerpoint/2010/main" val="33048098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2HAM (2-Handed Assembly Model)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2749801" y="2213908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5340984" y="1690688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/>
              <a:t>System: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7290815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6833615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D4488-177E-FB5D-A60B-42E8174F587C}"/>
              </a:ext>
            </a:extLst>
          </p:cNvPr>
          <p:cNvSpPr/>
          <p:nvPr/>
        </p:nvSpPr>
        <p:spPr>
          <a:xfrm>
            <a:off x="5919215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1F831-33CE-C5DC-57E2-E593AC4ABCCD}"/>
              </a:ext>
            </a:extLst>
          </p:cNvPr>
          <p:cNvSpPr/>
          <p:nvPr/>
        </p:nvSpPr>
        <p:spPr>
          <a:xfrm>
            <a:off x="6376415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7290815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6376415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88BDFD-1634-230E-2D53-8521252B85E7}"/>
              </a:ext>
            </a:extLst>
          </p:cNvPr>
          <p:cNvSpPr/>
          <p:nvPr/>
        </p:nvSpPr>
        <p:spPr>
          <a:xfrm>
            <a:off x="4816850" y="4650191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30D490-DA5B-03E5-3464-EC2616FAF47B}"/>
              </a:ext>
            </a:extLst>
          </p:cNvPr>
          <p:cNvSpPr/>
          <p:nvPr/>
        </p:nvSpPr>
        <p:spPr>
          <a:xfrm>
            <a:off x="5273039" y="4650191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CE7612-8F4C-F084-8FCA-FD9A3BA3C06D}"/>
              </a:ext>
            </a:extLst>
          </p:cNvPr>
          <p:cNvSpPr/>
          <p:nvPr/>
        </p:nvSpPr>
        <p:spPr>
          <a:xfrm>
            <a:off x="5273039" y="5107391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FC0660-948A-03C5-73AA-638429076247}"/>
              </a:ext>
            </a:extLst>
          </p:cNvPr>
          <p:cNvSpPr/>
          <p:nvPr/>
        </p:nvSpPr>
        <p:spPr>
          <a:xfrm>
            <a:off x="3901945" y="4650191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4C22E9-BC55-DDC9-B3F5-BCAF7DC13B2F}"/>
              </a:ext>
            </a:extLst>
          </p:cNvPr>
          <p:cNvSpPr/>
          <p:nvPr/>
        </p:nvSpPr>
        <p:spPr>
          <a:xfrm>
            <a:off x="4359145" y="4650191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DC1FF5-671C-E259-EA8E-4215533D3F0E}"/>
              </a:ext>
            </a:extLst>
          </p:cNvPr>
          <p:cNvSpPr/>
          <p:nvPr/>
        </p:nvSpPr>
        <p:spPr>
          <a:xfrm>
            <a:off x="4359145" y="5107391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00F05E-4817-EFFA-E000-2204B2F82987}"/>
              </a:ext>
            </a:extLst>
          </p:cNvPr>
          <p:cNvSpPr/>
          <p:nvPr/>
        </p:nvSpPr>
        <p:spPr>
          <a:xfrm>
            <a:off x="2988556" y="4650191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8A4232-206A-3BE3-5E7E-267A68BD0B2B}"/>
              </a:ext>
            </a:extLst>
          </p:cNvPr>
          <p:cNvSpPr/>
          <p:nvPr/>
        </p:nvSpPr>
        <p:spPr>
          <a:xfrm>
            <a:off x="3444745" y="4650191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CF47BF-663E-BB1D-B346-D80DEF815C82}"/>
              </a:ext>
            </a:extLst>
          </p:cNvPr>
          <p:cNvSpPr/>
          <p:nvPr/>
        </p:nvSpPr>
        <p:spPr>
          <a:xfrm>
            <a:off x="3444745" y="5107391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45258F-A791-F47A-DC1C-189BDD8A75FC}"/>
              </a:ext>
            </a:extLst>
          </p:cNvPr>
          <p:cNvSpPr/>
          <p:nvPr/>
        </p:nvSpPr>
        <p:spPr>
          <a:xfrm>
            <a:off x="8663433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4EF636-47B1-191F-0631-B9E4DC01A9FD}"/>
              </a:ext>
            </a:extLst>
          </p:cNvPr>
          <p:cNvSpPr/>
          <p:nvPr/>
        </p:nvSpPr>
        <p:spPr>
          <a:xfrm>
            <a:off x="7750044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F464D6-6461-53BF-1AE2-0705DD003AC7}"/>
              </a:ext>
            </a:extLst>
          </p:cNvPr>
          <p:cNvSpPr/>
          <p:nvPr/>
        </p:nvSpPr>
        <p:spPr>
          <a:xfrm>
            <a:off x="8206233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BE5AD61-FC44-0505-8973-0979E843C672}"/>
              </a:ext>
            </a:extLst>
          </p:cNvPr>
          <p:cNvSpPr/>
          <p:nvPr/>
        </p:nvSpPr>
        <p:spPr>
          <a:xfrm>
            <a:off x="8206233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667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2HAM (2-Handed Assembly Model)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2749801" y="2213908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5340984" y="1690688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7290815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6833615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D4488-177E-FB5D-A60B-42E8174F587C}"/>
              </a:ext>
            </a:extLst>
          </p:cNvPr>
          <p:cNvSpPr/>
          <p:nvPr/>
        </p:nvSpPr>
        <p:spPr>
          <a:xfrm>
            <a:off x="5919215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1F831-33CE-C5DC-57E2-E593AC4ABCCD}"/>
              </a:ext>
            </a:extLst>
          </p:cNvPr>
          <p:cNvSpPr/>
          <p:nvPr/>
        </p:nvSpPr>
        <p:spPr>
          <a:xfrm>
            <a:off x="6376415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7290815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6376415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88BDFD-1634-230E-2D53-8521252B85E7}"/>
              </a:ext>
            </a:extLst>
          </p:cNvPr>
          <p:cNvSpPr/>
          <p:nvPr/>
        </p:nvSpPr>
        <p:spPr>
          <a:xfrm>
            <a:off x="5005570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30D490-DA5B-03E5-3464-EC2616FAF47B}"/>
              </a:ext>
            </a:extLst>
          </p:cNvPr>
          <p:cNvSpPr/>
          <p:nvPr/>
        </p:nvSpPr>
        <p:spPr>
          <a:xfrm>
            <a:off x="5461759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CE7612-8F4C-F084-8FCA-FD9A3BA3C06D}"/>
              </a:ext>
            </a:extLst>
          </p:cNvPr>
          <p:cNvSpPr/>
          <p:nvPr/>
        </p:nvSpPr>
        <p:spPr>
          <a:xfrm>
            <a:off x="5461759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FC0660-948A-03C5-73AA-638429076247}"/>
              </a:ext>
            </a:extLst>
          </p:cNvPr>
          <p:cNvSpPr/>
          <p:nvPr/>
        </p:nvSpPr>
        <p:spPr>
          <a:xfrm>
            <a:off x="4090665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4C22E9-BC55-DDC9-B3F5-BCAF7DC13B2F}"/>
              </a:ext>
            </a:extLst>
          </p:cNvPr>
          <p:cNvSpPr/>
          <p:nvPr/>
        </p:nvSpPr>
        <p:spPr>
          <a:xfrm>
            <a:off x="4547865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DC1FF5-671C-E259-EA8E-4215533D3F0E}"/>
              </a:ext>
            </a:extLst>
          </p:cNvPr>
          <p:cNvSpPr/>
          <p:nvPr/>
        </p:nvSpPr>
        <p:spPr>
          <a:xfrm>
            <a:off x="4547865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00F05E-4817-EFFA-E000-2204B2F82987}"/>
              </a:ext>
            </a:extLst>
          </p:cNvPr>
          <p:cNvSpPr/>
          <p:nvPr/>
        </p:nvSpPr>
        <p:spPr>
          <a:xfrm>
            <a:off x="3177276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8A4232-206A-3BE3-5E7E-267A68BD0B2B}"/>
              </a:ext>
            </a:extLst>
          </p:cNvPr>
          <p:cNvSpPr/>
          <p:nvPr/>
        </p:nvSpPr>
        <p:spPr>
          <a:xfrm>
            <a:off x="3633465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CF47BF-663E-BB1D-B346-D80DEF815C82}"/>
              </a:ext>
            </a:extLst>
          </p:cNvPr>
          <p:cNvSpPr/>
          <p:nvPr/>
        </p:nvSpPr>
        <p:spPr>
          <a:xfrm>
            <a:off x="3633465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45258F-A791-F47A-DC1C-189BDD8A75FC}"/>
              </a:ext>
            </a:extLst>
          </p:cNvPr>
          <p:cNvSpPr/>
          <p:nvPr/>
        </p:nvSpPr>
        <p:spPr>
          <a:xfrm>
            <a:off x="8663433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4EF636-47B1-191F-0631-B9E4DC01A9FD}"/>
              </a:ext>
            </a:extLst>
          </p:cNvPr>
          <p:cNvSpPr/>
          <p:nvPr/>
        </p:nvSpPr>
        <p:spPr>
          <a:xfrm>
            <a:off x="7750044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F464D6-6461-53BF-1AE2-0705DD003AC7}"/>
              </a:ext>
            </a:extLst>
          </p:cNvPr>
          <p:cNvSpPr/>
          <p:nvPr/>
        </p:nvSpPr>
        <p:spPr>
          <a:xfrm>
            <a:off x="8206233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BE5AD61-FC44-0505-8973-0979E843C672}"/>
              </a:ext>
            </a:extLst>
          </p:cNvPr>
          <p:cNvSpPr/>
          <p:nvPr/>
        </p:nvSpPr>
        <p:spPr>
          <a:xfrm>
            <a:off x="8206233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595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D3E3-477A-284E-7869-3F6BC2A3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of the </a:t>
            </a:r>
            <a:r>
              <a:rPr lang="en-US" dirty="0" err="1"/>
              <a:t>aTAM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00CC7-13A0-D821-9301-9D5A6C281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2HAM (2-Handed Assembly Model):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2 different assemblies can attach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Can finitely assemble a larger class of shapes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STAM (Signal-Passing Tile Assembly Model):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Glues can turn “on” and “off”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Detachment is allowed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D82354-DF26-C9A9-E451-316018EF1518}"/>
              </a:ext>
            </a:extLst>
          </p:cNvPr>
          <p:cNvSpPr/>
          <p:nvPr/>
        </p:nvSpPr>
        <p:spPr>
          <a:xfrm>
            <a:off x="9207713" y="2735191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1C37CB-85BB-03D3-5B37-4C9F8035E305}"/>
              </a:ext>
            </a:extLst>
          </p:cNvPr>
          <p:cNvSpPr/>
          <p:nvPr/>
        </p:nvSpPr>
        <p:spPr>
          <a:xfrm>
            <a:off x="9663124" y="2735191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BFECD1-5198-1C88-7A2D-87B61E44B94C}"/>
              </a:ext>
            </a:extLst>
          </p:cNvPr>
          <p:cNvSpPr/>
          <p:nvPr/>
        </p:nvSpPr>
        <p:spPr>
          <a:xfrm>
            <a:off x="10119057" y="2735191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B50A7-7D25-B322-FAD3-6FDB5C2D37F2}"/>
              </a:ext>
            </a:extLst>
          </p:cNvPr>
          <p:cNvSpPr/>
          <p:nvPr/>
        </p:nvSpPr>
        <p:spPr>
          <a:xfrm>
            <a:off x="9207189" y="2280408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795E83-CC01-3C63-A36D-AD0A851AA763}"/>
              </a:ext>
            </a:extLst>
          </p:cNvPr>
          <p:cNvSpPr/>
          <p:nvPr/>
        </p:nvSpPr>
        <p:spPr>
          <a:xfrm>
            <a:off x="10118534" y="2280408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51FE9E-07C5-AC93-04FE-490BFFAC93FD}"/>
              </a:ext>
            </a:extLst>
          </p:cNvPr>
          <p:cNvSpPr/>
          <p:nvPr/>
        </p:nvSpPr>
        <p:spPr>
          <a:xfrm>
            <a:off x="9206665" y="1825625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4FB59-6943-3E6C-E7D8-B7E9FDBAA8A2}"/>
              </a:ext>
            </a:extLst>
          </p:cNvPr>
          <p:cNvSpPr/>
          <p:nvPr/>
        </p:nvSpPr>
        <p:spPr>
          <a:xfrm>
            <a:off x="10118534" y="1825625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5EEC93-C7AA-0D90-956E-DCECB95BF210}"/>
              </a:ext>
            </a:extLst>
          </p:cNvPr>
          <p:cNvSpPr/>
          <p:nvPr/>
        </p:nvSpPr>
        <p:spPr>
          <a:xfrm>
            <a:off x="9663124" y="1826799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STAM (Signal-Passing Tile Assembly Model)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2749801" y="2213908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5340984" y="1690688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7290815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6833615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D4488-177E-FB5D-A60B-42E8174F587C}"/>
              </a:ext>
            </a:extLst>
          </p:cNvPr>
          <p:cNvSpPr/>
          <p:nvPr/>
        </p:nvSpPr>
        <p:spPr>
          <a:xfrm>
            <a:off x="5919215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1F831-33CE-C5DC-57E2-E593AC4ABCCD}"/>
              </a:ext>
            </a:extLst>
          </p:cNvPr>
          <p:cNvSpPr/>
          <p:nvPr/>
        </p:nvSpPr>
        <p:spPr>
          <a:xfrm>
            <a:off x="6376415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7290815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6376415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88BDFD-1634-230E-2D53-8521252B85E7}"/>
              </a:ext>
            </a:extLst>
          </p:cNvPr>
          <p:cNvSpPr/>
          <p:nvPr/>
        </p:nvSpPr>
        <p:spPr>
          <a:xfrm>
            <a:off x="5005570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30D490-DA5B-03E5-3464-EC2616FAF47B}"/>
              </a:ext>
            </a:extLst>
          </p:cNvPr>
          <p:cNvSpPr/>
          <p:nvPr/>
        </p:nvSpPr>
        <p:spPr>
          <a:xfrm>
            <a:off x="5461759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CE7612-8F4C-F084-8FCA-FD9A3BA3C06D}"/>
              </a:ext>
            </a:extLst>
          </p:cNvPr>
          <p:cNvSpPr/>
          <p:nvPr/>
        </p:nvSpPr>
        <p:spPr>
          <a:xfrm>
            <a:off x="5461759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FC0660-948A-03C5-73AA-638429076247}"/>
              </a:ext>
            </a:extLst>
          </p:cNvPr>
          <p:cNvSpPr/>
          <p:nvPr/>
        </p:nvSpPr>
        <p:spPr>
          <a:xfrm>
            <a:off x="4090665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4C22E9-BC55-DDC9-B3F5-BCAF7DC13B2F}"/>
              </a:ext>
            </a:extLst>
          </p:cNvPr>
          <p:cNvSpPr/>
          <p:nvPr/>
        </p:nvSpPr>
        <p:spPr>
          <a:xfrm>
            <a:off x="4547865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DC1FF5-671C-E259-EA8E-4215533D3F0E}"/>
              </a:ext>
            </a:extLst>
          </p:cNvPr>
          <p:cNvSpPr/>
          <p:nvPr/>
        </p:nvSpPr>
        <p:spPr>
          <a:xfrm>
            <a:off x="4547865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00F05E-4817-EFFA-E000-2204B2F82987}"/>
              </a:ext>
            </a:extLst>
          </p:cNvPr>
          <p:cNvSpPr/>
          <p:nvPr/>
        </p:nvSpPr>
        <p:spPr>
          <a:xfrm>
            <a:off x="3177276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8A4232-206A-3BE3-5E7E-267A68BD0B2B}"/>
              </a:ext>
            </a:extLst>
          </p:cNvPr>
          <p:cNvSpPr/>
          <p:nvPr/>
        </p:nvSpPr>
        <p:spPr>
          <a:xfrm>
            <a:off x="3633465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CF47BF-663E-BB1D-B346-D80DEF815C82}"/>
              </a:ext>
            </a:extLst>
          </p:cNvPr>
          <p:cNvSpPr/>
          <p:nvPr/>
        </p:nvSpPr>
        <p:spPr>
          <a:xfrm>
            <a:off x="3633465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45258F-A791-F47A-DC1C-189BDD8A75FC}"/>
              </a:ext>
            </a:extLst>
          </p:cNvPr>
          <p:cNvSpPr/>
          <p:nvPr/>
        </p:nvSpPr>
        <p:spPr>
          <a:xfrm>
            <a:off x="8663433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4EF636-47B1-191F-0631-B9E4DC01A9FD}"/>
              </a:ext>
            </a:extLst>
          </p:cNvPr>
          <p:cNvSpPr/>
          <p:nvPr/>
        </p:nvSpPr>
        <p:spPr>
          <a:xfrm>
            <a:off x="7750044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F464D6-6461-53BF-1AE2-0705DD003AC7}"/>
              </a:ext>
            </a:extLst>
          </p:cNvPr>
          <p:cNvSpPr/>
          <p:nvPr/>
        </p:nvSpPr>
        <p:spPr>
          <a:xfrm>
            <a:off x="8206233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BE5AD61-FC44-0505-8973-0979E843C672}"/>
              </a:ext>
            </a:extLst>
          </p:cNvPr>
          <p:cNvSpPr/>
          <p:nvPr/>
        </p:nvSpPr>
        <p:spPr>
          <a:xfrm>
            <a:off x="8206233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363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STAM (Signal-Passing Tile Assembly Model)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2749801" y="2213908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5340984" y="1690688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7290815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6833615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D4488-177E-FB5D-A60B-42E8174F587C}"/>
              </a:ext>
            </a:extLst>
          </p:cNvPr>
          <p:cNvSpPr/>
          <p:nvPr/>
        </p:nvSpPr>
        <p:spPr>
          <a:xfrm>
            <a:off x="5919215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1F831-33CE-C5DC-57E2-E593AC4ABCCD}"/>
              </a:ext>
            </a:extLst>
          </p:cNvPr>
          <p:cNvSpPr/>
          <p:nvPr/>
        </p:nvSpPr>
        <p:spPr>
          <a:xfrm>
            <a:off x="6376415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7290815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6376415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88BDFD-1634-230E-2D53-8521252B85E7}"/>
              </a:ext>
            </a:extLst>
          </p:cNvPr>
          <p:cNvSpPr/>
          <p:nvPr/>
        </p:nvSpPr>
        <p:spPr>
          <a:xfrm>
            <a:off x="5005570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30D490-DA5B-03E5-3464-EC2616FAF47B}"/>
              </a:ext>
            </a:extLst>
          </p:cNvPr>
          <p:cNvSpPr/>
          <p:nvPr/>
        </p:nvSpPr>
        <p:spPr>
          <a:xfrm>
            <a:off x="5461759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CE7612-8F4C-F084-8FCA-FD9A3BA3C06D}"/>
              </a:ext>
            </a:extLst>
          </p:cNvPr>
          <p:cNvSpPr/>
          <p:nvPr/>
        </p:nvSpPr>
        <p:spPr>
          <a:xfrm>
            <a:off x="5461759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FC0660-948A-03C5-73AA-638429076247}"/>
              </a:ext>
            </a:extLst>
          </p:cNvPr>
          <p:cNvSpPr/>
          <p:nvPr/>
        </p:nvSpPr>
        <p:spPr>
          <a:xfrm>
            <a:off x="3834633" y="4239769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4C22E9-BC55-DDC9-B3F5-BCAF7DC13B2F}"/>
              </a:ext>
            </a:extLst>
          </p:cNvPr>
          <p:cNvSpPr/>
          <p:nvPr/>
        </p:nvSpPr>
        <p:spPr>
          <a:xfrm>
            <a:off x="4291833" y="4239769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DC1FF5-671C-E259-EA8E-4215533D3F0E}"/>
              </a:ext>
            </a:extLst>
          </p:cNvPr>
          <p:cNvSpPr/>
          <p:nvPr/>
        </p:nvSpPr>
        <p:spPr>
          <a:xfrm>
            <a:off x="4291833" y="4696969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00F05E-4817-EFFA-E000-2204B2F82987}"/>
              </a:ext>
            </a:extLst>
          </p:cNvPr>
          <p:cNvSpPr/>
          <p:nvPr/>
        </p:nvSpPr>
        <p:spPr>
          <a:xfrm>
            <a:off x="2921244" y="4239769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8A4232-206A-3BE3-5E7E-267A68BD0B2B}"/>
              </a:ext>
            </a:extLst>
          </p:cNvPr>
          <p:cNvSpPr/>
          <p:nvPr/>
        </p:nvSpPr>
        <p:spPr>
          <a:xfrm>
            <a:off x="3377433" y="4239769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CF47BF-663E-BB1D-B346-D80DEF815C82}"/>
              </a:ext>
            </a:extLst>
          </p:cNvPr>
          <p:cNvSpPr/>
          <p:nvPr/>
        </p:nvSpPr>
        <p:spPr>
          <a:xfrm>
            <a:off x="3377433" y="4696969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45258F-A791-F47A-DC1C-189BDD8A75FC}"/>
              </a:ext>
            </a:extLst>
          </p:cNvPr>
          <p:cNvSpPr/>
          <p:nvPr/>
        </p:nvSpPr>
        <p:spPr>
          <a:xfrm>
            <a:off x="8663433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4EF636-47B1-191F-0631-B9E4DC01A9FD}"/>
              </a:ext>
            </a:extLst>
          </p:cNvPr>
          <p:cNvSpPr/>
          <p:nvPr/>
        </p:nvSpPr>
        <p:spPr>
          <a:xfrm>
            <a:off x="7750044" y="3224785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F464D6-6461-53BF-1AE2-0705DD003AC7}"/>
              </a:ext>
            </a:extLst>
          </p:cNvPr>
          <p:cNvSpPr/>
          <p:nvPr/>
        </p:nvSpPr>
        <p:spPr>
          <a:xfrm>
            <a:off x="8206233" y="3224785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BE5AD61-FC44-0505-8973-0979E843C672}"/>
              </a:ext>
            </a:extLst>
          </p:cNvPr>
          <p:cNvSpPr/>
          <p:nvPr/>
        </p:nvSpPr>
        <p:spPr>
          <a:xfrm>
            <a:off x="8206233" y="3681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573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D3E3-477A-284E-7869-3F6BC2A3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of the </a:t>
            </a:r>
            <a:r>
              <a:rPr lang="en-US" dirty="0" err="1"/>
              <a:t>aTAM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00CC7-13A0-D821-9301-9D5A6C281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2HAM (2-Handed Assembly Model):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2 different assemblies can attach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Can finitely assemble a larger class of shapes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STAM (Signal-Passing Tile Assembly Model):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Glues can turn “on” and “off”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Detachment is allowed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Any arbitrary fractal is buildable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Without detachments, some shapes impossible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E37D63-3AAF-6B7C-1105-E93C419D58A4}"/>
              </a:ext>
            </a:extLst>
          </p:cNvPr>
          <p:cNvSpPr/>
          <p:nvPr/>
        </p:nvSpPr>
        <p:spPr>
          <a:xfrm>
            <a:off x="9207713" y="2735191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28078A-2A38-3AF7-00C4-A805F5F3F6E4}"/>
              </a:ext>
            </a:extLst>
          </p:cNvPr>
          <p:cNvSpPr/>
          <p:nvPr/>
        </p:nvSpPr>
        <p:spPr>
          <a:xfrm>
            <a:off x="9663124" y="2735191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3A5097-57B1-A374-9AAA-C083AD4D2107}"/>
              </a:ext>
            </a:extLst>
          </p:cNvPr>
          <p:cNvSpPr/>
          <p:nvPr/>
        </p:nvSpPr>
        <p:spPr>
          <a:xfrm>
            <a:off x="10119057" y="2735191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9B9E6-3886-3F2C-658F-1CCE5119742F}"/>
              </a:ext>
            </a:extLst>
          </p:cNvPr>
          <p:cNvSpPr/>
          <p:nvPr/>
        </p:nvSpPr>
        <p:spPr>
          <a:xfrm>
            <a:off x="9207189" y="2280408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BDAB24-7D16-2C5B-C255-5EB976253B30}"/>
              </a:ext>
            </a:extLst>
          </p:cNvPr>
          <p:cNvSpPr/>
          <p:nvPr/>
        </p:nvSpPr>
        <p:spPr>
          <a:xfrm>
            <a:off x="10118534" y="2280408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02C8E3-5C3A-F74D-C6C8-552DAA3D44C7}"/>
              </a:ext>
            </a:extLst>
          </p:cNvPr>
          <p:cNvSpPr/>
          <p:nvPr/>
        </p:nvSpPr>
        <p:spPr>
          <a:xfrm>
            <a:off x="9206665" y="1825625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AD3FC-816D-CEE8-C8BD-17E176BBB7E5}"/>
              </a:ext>
            </a:extLst>
          </p:cNvPr>
          <p:cNvSpPr/>
          <p:nvPr/>
        </p:nvSpPr>
        <p:spPr>
          <a:xfrm>
            <a:off x="10118534" y="1825625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FE79B3-5E69-24E4-4A97-87EA30D63D20}"/>
              </a:ext>
            </a:extLst>
          </p:cNvPr>
          <p:cNvSpPr/>
          <p:nvPr/>
        </p:nvSpPr>
        <p:spPr>
          <a:xfrm>
            <a:off x="9663124" y="1826799"/>
            <a:ext cx="455934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3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F3CF-A4B2-F23A-2A9C-E592369A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Comparison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B4B717-EB4B-428B-5268-FEEA3F5F6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304061"/>
              </p:ext>
            </p:extLst>
          </p:nvPr>
        </p:nvGraphicFramePr>
        <p:xfrm>
          <a:off x="1209294" y="1689736"/>
          <a:ext cx="9773412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353">
                  <a:extLst>
                    <a:ext uri="{9D8B030D-6E8A-4147-A177-3AD203B41FA5}">
                      <a16:colId xmlns:a16="http://schemas.microsoft.com/office/drawing/2014/main" val="1437570205"/>
                    </a:ext>
                  </a:extLst>
                </a:gridCol>
                <a:gridCol w="2443353">
                  <a:extLst>
                    <a:ext uri="{9D8B030D-6E8A-4147-A177-3AD203B41FA5}">
                      <a16:colId xmlns:a16="http://schemas.microsoft.com/office/drawing/2014/main" val="3353085902"/>
                    </a:ext>
                  </a:extLst>
                </a:gridCol>
                <a:gridCol w="2443353">
                  <a:extLst>
                    <a:ext uri="{9D8B030D-6E8A-4147-A177-3AD203B41FA5}">
                      <a16:colId xmlns:a16="http://schemas.microsoft.com/office/drawing/2014/main" val="1532869311"/>
                    </a:ext>
                  </a:extLst>
                </a:gridCol>
                <a:gridCol w="2443353">
                  <a:extLst>
                    <a:ext uri="{9D8B030D-6E8A-4147-A177-3AD203B41FA5}">
                      <a16:colId xmlns:a16="http://schemas.microsoft.com/office/drawing/2014/main" val="1727435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aTAM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03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Single tile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Fixed glues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Up to 2 assembly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Fixed glues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Up to 2 </a:t>
                      </a:r>
                      <a:r>
                        <a:rPr lang="en-US"/>
                        <a:t>assembly attachments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Glues turn on/off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14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Results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fractals weakly buildable (temp 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Some fractals not strictly buildable (temp &gt;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Finitely assemble larger class of shapes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Still some non-buildable fractals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fractals strictly buildable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Without detachment:</a:t>
                      </a:r>
                      <a:r>
                        <a:rPr lang="en-US" dirty="0"/>
                        <a:t> some impossible fractals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1956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69EE2E-1297-71C9-3416-815AB796C9A0}"/>
              </a:ext>
            </a:extLst>
          </p:cNvPr>
          <p:cNvSpPr txBox="1"/>
          <p:nvPr/>
        </p:nvSpPr>
        <p:spPr>
          <a:xfrm>
            <a:off x="2962656" y="5477256"/>
            <a:ext cx="8020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Question: What if adjacent tiles can infinitely change states?</a:t>
            </a:r>
          </a:p>
        </p:txBody>
      </p:sp>
    </p:spTree>
    <p:extLst>
      <p:ext uri="{BB962C8B-B14F-4D97-AF65-F5344CB8AC3E}">
        <p14:creationId xmlns:p14="http://schemas.microsoft.com/office/powerpoint/2010/main" val="24752069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2F58-EDBA-1563-2784-22D90DED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Tile Automata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1421-E896-AB2B-8087-AC40B353C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model?</a:t>
            </a:r>
          </a:p>
        </p:txBody>
      </p:sp>
    </p:spTree>
    <p:extLst>
      <p:ext uri="{BB962C8B-B14F-4D97-AF65-F5344CB8AC3E}">
        <p14:creationId xmlns:p14="http://schemas.microsoft.com/office/powerpoint/2010/main" val="155071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6C6D2-B8BB-C130-A996-C33156B0E137}"/>
              </a:ext>
            </a:extLst>
          </p:cNvPr>
          <p:cNvSpPr/>
          <p:nvPr/>
        </p:nvSpPr>
        <p:spPr>
          <a:xfrm>
            <a:off x="7891272" y="4599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408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9E73-0ED6-066C-2EDC-5DE442D6552D}"/>
              </a:ext>
            </a:extLst>
          </p:cNvPr>
          <p:cNvSpPr/>
          <p:nvPr/>
        </p:nvSpPr>
        <p:spPr>
          <a:xfrm>
            <a:off x="5679435" y="276758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95769-3052-E5EE-46DD-575DC5359867}"/>
              </a:ext>
            </a:extLst>
          </p:cNvPr>
          <p:cNvSpPr/>
          <p:nvPr/>
        </p:nvSpPr>
        <p:spPr>
          <a:xfrm>
            <a:off x="7080710" y="2538984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6033003" y="3960304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10129515" y="2335286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D4488-177E-FB5D-A60B-42E8174F587C}"/>
              </a:ext>
            </a:extLst>
          </p:cNvPr>
          <p:cNvSpPr/>
          <p:nvPr/>
        </p:nvSpPr>
        <p:spPr>
          <a:xfrm>
            <a:off x="10909803" y="5836519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1F831-33CE-C5DC-57E2-E593AC4ABCCD}"/>
              </a:ext>
            </a:extLst>
          </p:cNvPr>
          <p:cNvSpPr/>
          <p:nvPr/>
        </p:nvSpPr>
        <p:spPr>
          <a:xfrm>
            <a:off x="10985497" y="4004859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5804609" y="5557432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8281100" y="5653985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A18A-FFE7-2F42-E681-8EEB81165E88}"/>
              </a:ext>
            </a:extLst>
          </p:cNvPr>
          <p:cNvSpPr/>
          <p:nvPr/>
        </p:nvSpPr>
        <p:spPr>
          <a:xfrm>
            <a:off x="80525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E1A4E5-7F56-E6DE-EB27-894241C5EE20}"/>
              </a:ext>
            </a:extLst>
          </p:cNvPr>
          <p:cNvSpPr/>
          <p:nvPr/>
        </p:nvSpPr>
        <p:spPr>
          <a:xfrm>
            <a:off x="85097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068040-76A4-C611-F268-DE08A79E3439}"/>
              </a:ext>
            </a:extLst>
          </p:cNvPr>
          <p:cNvSpPr/>
          <p:nvPr/>
        </p:nvSpPr>
        <p:spPr>
          <a:xfrm>
            <a:off x="80525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1565F-A897-A9D0-3C8D-2A24D3B8DEAD}"/>
              </a:ext>
            </a:extLst>
          </p:cNvPr>
          <p:cNvSpPr/>
          <p:nvPr/>
        </p:nvSpPr>
        <p:spPr>
          <a:xfrm>
            <a:off x="85097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C4F2D1-48E9-3F53-7893-FB0266F15D7D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C4F2D1-48E9-3F53-7893-FB0266F15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2984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9E73-0ED6-066C-2EDC-5DE442D6552D}"/>
              </a:ext>
            </a:extLst>
          </p:cNvPr>
          <p:cNvSpPr/>
          <p:nvPr/>
        </p:nvSpPr>
        <p:spPr>
          <a:xfrm>
            <a:off x="5679435" y="276758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95769-3052-E5EE-46DD-575DC5359867}"/>
              </a:ext>
            </a:extLst>
          </p:cNvPr>
          <p:cNvSpPr/>
          <p:nvPr/>
        </p:nvSpPr>
        <p:spPr>
          <a:xfrm>
            <a:off x="7080710" y="2538984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6033003" y="3960304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10129515" y="2335286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D4488-177E-FB5D-A60B-42E8174F587C}"/>
              </a:ext>
            </a:extLst>
          </p:cNvPr>
          <p:cNvSpPr/>
          <p:nvPr/>
        </p:nvSpPr>
        <p:spPr>
          <a:xfrm>
            <a:off x="10909803" y="5836519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1F831-33CE-C5DC-57E2-E593AC4ABCCD}"/>
              </a:ext>
            </a:extLst>
          </p:cNvPr>
          <p:cNvSpPr/>
          <p:nvPr/>
        </p:nvSpPr>
        <p:spPr>
          <a:xfrm>
            <a:off x="10985497" y="4004859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5804609" y="5557432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8507156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A18A-FFE7-2F42-E681-8EEB81165E88}"/>
              </a:ext>
            </a:extLst>
          </p:cNvPr>
          <p:cNvSpPr/>
          <p:nvPr/>
        </p:nvSpPr>
        <p:spPr>
          <a:xfrm>
            <a:off x="80525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E1A4E5-7F56-E6DE-EB27-894241C5EE20}"/>
              </a:ext>
            </a:extLst>
          </p:cNvPr>
          <p:cNvSpPr/>
          <p:nvPr/>
        </p:nvSpPr>
        <p:spPr>
          <a:xfrm>
            <a:off x="85097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068040-76A4-C611-F268-DE08A79E3439}"/>
              </a:ext>
            </a:extLst>
          </p:cNvPr>
          <p:cNvSpPr/>
          <p:nvPr/>
        </p:nvSpPr>
        <p:spPr>
          <a:xfrm>
            <a:off x="80525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1565F-A897-A9D0-3C8D-2A24D3B8DEAD}"/>
              </a:ext>
            </a:extLst>
          </p:cNvPr>
          <p:cNvSpPr/>
          <p:nvPr/>
        </p:nvSpPr>
        <p:spPr>
          <a:xfrm>
            <a:off x="85097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21F2A1-B6AA-CEEA-E7D4-38A4478010EB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21F2A1-B6AA-CEEA-E7D4-38A447801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4138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9E73-0ED6-066C-2EDC-5DE442D6552D}"/>
              </a:ext>
            </a:extLst>
          </p:cNvPr>
          <p:cNvSpPr/>
          <p:nvPr/>
        </p:nvSpPr>
        <p:spPr>
          <a:xfrm>
            <a:off x="5679435" y="276758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95769-3052-E5EE-46DD-575DC5359867}"/>
              </a:ext>
            </a:extLst>
          </p:cNvPr>
          <p:cNvSpPr/>
          <p:nvPr/>
        </p:nvSpPr>
        <p:spPr>
          <a:xfrm>
            <a:off x="7080710" y="2538984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8052500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10129515" y="2335286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D4488-177E-FB5D-A60B-42E8174F587C}"/>
              </a:ext>
            </a:extLst>
          </p:cNvPr>
          <p:cNvSpPr/>
          <p:nvPr/>
        </p:nvSpPr>
        <p:spPr>
          <a:xfrm>
            <a:off x="10909803" y="5836519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1F831-33CE-C5DC-57E2-E593AC4ABCCD}"/>
              </a:ext>
            </a:extLst>
          </p:cNvPr>
          <p:cNvSpPr/>
          <p:nvPr/>
        </p:nvSpPr>
        <p:spPr>
          <a:xfrm>
            <a:off x="10985497" y="4004859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5804609" y="5557432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8507156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A18A-FFE7-2F42-E681-8EEB81165E88}"/>
              </a:ext>
            </a:extLst>
          </p:cNvPr>
          <p:cNvSpPr/>
          <p:nvPr/>
        </p:nvSpPr>
        <p:spPr>
          <a:xfrm>
            <a:off x="80525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E1A4E5-7F56-E6DE-EB27-894241C5EE20}"/>
              </a:ext>
            </a:extLst>
          </p:cNvPr>
          <p:cNvSpPr/>
          <p:nvPr/>
        </p:nvSpPr>
        <p:spPr>
          <a:xfrm>
            <a:off x="85097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068040-76A4-C611-F268-DE08A79E3439}"/>
              </a:ext>
            </a:extLst>
          </p:cNvPr>
          <p:cNvSpPr/>
          <p:nvPr/>
        </p:nvSpPr>
        <p:spPr>
          <a:xfrm>
            <a:off x="80525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1565F-A897-A9D0-3C8D-2A24D3B8DEAD}"/>
              </a:ext>
            </a:extLst>
          </p:cNvPr>
          <p:cNvSpPr/>
          <p:nvPr/>
        </p:nvSpPr>
        <p:spPr>
          <a:xfrm>
            <a:off x="85097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C9301C-9FC9-CFE1-4C0F-686252CA703E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C9301C-9FC9-CFE1-4C0F-686252CA7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678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9E73-0ED6-066C-2EDC-5DE442D6552D}"/>
              </a:ext>
            </a:extLst>
          </p:cNvPr>
          <p:cNvSpPr/>
          <p:nvPr/>
        </p:nvSpPr>
        <p:spPr>
          <a:xfrm>
            <a:off x="5679435" y="276758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95769-3052-E5EE-46DD-575DC5359867}"/>
              </a:ext>
            </a:extLst>
          </p:cNvPr>
          <p:cNvSpPr/>
          <p:nvPr/>
        </p:nvSpPr>
        <p:spPr>
          <a:xfrm>
            <a:off x="7080710" y="2538984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8052500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10129515" y="2335286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D4488-177E-FB5D-A60B-42E8174F587C}"/>
              </a:ext>
            </a:extLst>
          </p:cNvPr>
          <p:cNvSpPr/>
          <p:nvPr/>
        </p:nvSpPr>
        <p:spPr>
          <a:xfrm>
            <a:off x="8961812" y="4294286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1F831-33CE-C5DC-57E2-E593AC4ABCCD}"/>
              </a:ext>
            </a:extLst>
          </p:cNvPr>
          <p:cNvSpPr/>
          <p:nvPr/>
        </p:nvSpPr>
        <p:spPr>
          <a:xfrm>
            <a:off x="10985497" y="4004859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5804609" y="5557432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8507156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A18A-FFE7-2F42-E681-8EEB81165E88}"/>
              </a:ext>
            </a:extLst>
          </p:cNvPr>
          <p:cNvSpPr/>
          <p:nvPr/>
        </p:nvSpPr>
        <p:spPr>
          <a:xfrm>
            <a:off x="80525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E1A4E5-7F56-E6DE-EB27-894241C5EE20}"/>
              </a:ext>
            </a:extLst>
          </p:cNvPr>
          <p:cNvSpPr/>
          <p:nvPr/>
        </p:nvSpPr>
        <p:spPr>
          <a:xfrm>
            <a:off x="85097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068040-76A4-C611-F268-DE08A79E3439}"/>
              </a:ext>
            </a:extLst>
          </p:cNvPr>
          <p:cNvSpPr/>
          <p:nvPr/>
        </p:nvSpPr>
        <p:spPr>
          <a:xfrm>
            <a:off x="80525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1565F-A897-A9D0-3C8D-2A24D3B8DEAD}"/>
              </a:ext>
            </a:extLst>
          </p:cNvPr>
          <p:cNvSpPr/>
          <p:nvPr/>
        </p:nvSpPr>
        <p:spPr>
          <a:xfrm>
            <a:off x="85097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490156-01AD-347E-00F2-D7592B4E9C9C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490156-01AD-347E-00F2-D7592B4E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8677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Tiles: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1014984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2209800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404616" y="2505456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9E73-0ED6-066C-2EDC-5DE442D6552D}"/>
              </a:ext>
            </a:extLst>
          </p:cNvPr>
          <p:cNvSpPr/>
          <p:nvPr/>
        </p:nvSpPr>
        <p:spPr>
          <a:xfrm>
            <a:off x="9419012" y="3834622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95769-3052-E5EE-46DD-575DC5359867}"/>
              </a:ext>
            </a:extLst>
          </p:cNvPr>
          <p:cNvSpPr/>
          <p:nvPr/>
        </p:nvSpPr>
        <p:spPr>
          <a:xfrm>
            <a:off x="8965066" y="3834622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8052500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9877632" y="4291822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D4488-177E-FB5D-A60B-42E8174F587C}"/>
              </a:ext>
            </a:extLst>
          </p:cNvPr>
          <p:cNvSpPr/>
          <p:nvPr/>
        </p:nvSpPr>
        <p:spPr>
          <a:xfrm>
            <a:off x="8961812" y="4294286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1F831-33CE-C5DC-57E2-E593AC4ABCCD}"/>
              </a:ext>
            </a:extLst>
          </p:cNvPr>
          <p:cNvSpPr/>
          <p:nvPr/>
        </p:nvSpPr>
        <p:spPr>
          <a:xfrm>
            <a:off x="9420432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9877632" y="3833390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8507156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A18A-FFE7-2F42-E681-8EEB81165E88}"/>
              </a:ext>
            </a:extLst>
          </p:cNvPr>
          <p:cNvSpPr/>
          <p:nvPr/>
        </p:nvSpPr>
        <p:spPr>
          <a:xfrm>
            <a:off x="80525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E1A4E5-7F56-E6DE-EB27-894241C5EE20}"/>
              </a:ext>
            </a:extLst>
          </p:cNvPr>
          <p:cNvSpPr/>
          <p:nvPr/>
        </p:nvSpPr>
        <p:spPr>
          <a:xfrm>
            <a:off x="85097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068040-76A4-C611-F268-DE08A79E3439}"/>
              </a:ext>
            </a:extLst>
          </p:cNvPr>
          <p:cNvSpPr/>
          <p:nvPr/>
        </p:nvSpPr>
        <p:spPr>
          <a:xfrm>
            <a:off x="80525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1565F-A897-A9D0-3C8D-2A24D3B8DEAD}"/>
              </a:ext>
            </a:extLst>
          </p:cNvPr>
          <p:cNvSpPr/>
          <p:nvPr/>
        </p:nvSpPr>
        <p:spPr>
          <a:xfrm>
            <a:off x="85097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0A0749-E211-2722-7634-4CA5F1E45034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0A0749-E211-2722-7634-4CA5F1E45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067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2092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Transitions: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408432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1322832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036819" y="2514600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9E73-0ED6-066C-2EDC-5DE442D6552D}"/>
              </a:ext>
            </a:extLst>
          </p:cNvPr>
          <p:cNvSpPr/>
          <p:nvPr/>
        </p:nvSpPr>
        <p:spPr>
          <a:xfrm>
            <a:off x="9419012" y="3834622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95769-3052-E5EE-46DD-575DC5359867}"/>
              </a:ext>
            </a:extLst>
          </p:cNvPr>
          <p:cNvSpPr/>
          <p:nvPr/>
        </p:nvSpPr>
        <p:spPr>
          <a:xfrm>
            <a:off x="8965066" y="3834622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8052500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9877632" y="4291822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D4488-177E-FB5D-A60B-42E8174F587C}"/>
              </a:ext>
            </a:extLst>
          </p:cNvPr>
          <p:cNvSpPr/>
          <p:nvPr/>
        </p:nvSpPr>
        <p:spPr>
          <a:xfrm>
            <a:off x="8961812" y="4294286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1F831-33CE-C5DC-57E2-E593AC4ABCCD}"/>
              </a:ext>
            </a:extLst>
          </p:cNvPr>
          <p:cNvSpPr/>
          <p:nvPr/>
        </p:nvSpPr>
        <p:spPr>
          <a:xfrm>
            <a:off x="9420432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9877632" y="3833390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8507156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A18A-FFE7-2F42-E681-8EEB81165E88}"/>
              </a:ext>
            </a:extLst>
          </p:cNvPr>
          <p:cNvSpPr/>
          <p:nvPr/>
        </p:nvSpPr>
        <p:spPr>
          <a:xfrm>
            <a:off x="80525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E1A4E5-7F56-E6DE-EB27-894241C5EE20}"/>
              </a:ext>
            </a:extLst>
          </p:cNvPr>
          <p:cNvSpPr/>
          <p:nvPr/>
        </p:nvSpPr>
        <p:spPr>
          <a:xfrm>
            <a:off x="85097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068040-76A4-C611-F268-DE08A79E3439}"/>
              </a:ext>
            </a:extLst>
          </p:cNvPr>
          <p:cNvSpPr/>
          <p:nvPr/>
        </p:nvSpPr>
        <p:spPr>
          <a:xfrm>
            <a:off x="80525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1565F-A897-A9D0-3C8D-2A24D3B8DEAD}"/>
              </a:ext>
            </a:extLst>
          </p:cNvPr>
          <p:cNvSpPr/>
          <p:nvPr/>
        </p:nvSpPr>
        <p:spPr>
          <a:xfrm>
            <a:off x="85097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C06106-FBB3-96FA-3BD1-CACFC09F0B98}"/>
              </a:ext>
            </a:extLst>
          </p:cNvPr>
          <p:cNvSpPr/>
          <p:nvPr/>
        </p:nvSpPr>
        <p:spPr>
          <a:xfrm>
            <a:off x="3951219" y="2514600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C704FB-2790-B5A5-ACB0-EE3022F0A2AC}"/>
              </a:ext>
            </a:extLst>
          </p:cNvPr>
          <p:cNvCxnSpPr/>
          <p:nvPr/>
        </p:nvCxnSpPr>
        <p:spPr>
          <a:xfrm>
            <a:off x="2386584" y="2962656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539CE9A-306D-C775-DE49-EADC70FCD3D3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539CE9A-306D-C775-DE49-EADC70FCD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7136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2092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Transitions: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408432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1322832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036819" y="2514600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9E73-0ED6-066C-2EDC-5DE442D6552D}"/>
              </a:ext>
            </a:extLst>
          </p:cNvPr>
          <p:cNvSpPr/>
          <p:nvPr/>
        </p:nvSpPr>
        <p:spPr>
          <a:xfrm>
            <a:off x="9419012" y="3834622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8052500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9877632" y="4291822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D4488-177E-FB5D-A60B-42E8174F587C}"/>
              </a:ext>
            </a:extLst>
          </p:cNvPr>
          <p:cNvSpPr/>
          <p:nvPr/>
        </p:nvSpPr>
        <p:spPr>
          <a:xfrm>
            <a:off x="8961812" y="4294286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B1F831-33CE-C5DC-57E2-E593AC4ABCCD}"/>
              </a:ext>
            </a:extLst>
          </p:cNvPr>
          <p:cNvSpPr/>
          <p:nvPr/>
        </p:nvSpPr>
        <p:spPr>
          <a:xfrm>
            <a:off x="9420432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9877632" y="3833390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8507156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A18A-FFE7-2F42-E681-8EEB81165E88}"/>
              </a:ext>
            </a:extLst>
          </p:cNvPr>
          <p:cNvSpPr/>
          <p:nvPr/>
        </p:nvSpPr>
        <p:spPr>
          <a:xfrm>
            <a:off x="80525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068040-76A4-C611-F268-DE08A79E3439}"/>
              </a:ext>
            </a:extLst>
          </p:cNvPr>
          <p:cNvSpPr/>
          <p:nvPr/>
        </p:nvSpPr>
        <p:spPr>
          <a:xfrm>
            <a:off x="80525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1565F-A897-A9D0-3C8D-2A24D3B8DEAD}"/>
              </a:ext>
            </a:extLst>
          </p:cNvPr>
          <p:cNvSpPr/>
          <p:nvPr/>
        </p:nvSpPr>
        <p:spPr>
          <a:xfrm>
            <a:off x="85097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C06106-FBB3-96FA-3BD1-CACFC09F0B98}"/>
              </a:ext>
            </a:extLst>
          </p:cNvPr>
          <p:cNvSpPr/>
          <p:nvPr/>
        </p:nvSpPr>
        <p:spPr>
          <a:xfrm>
            <a:off x="3951219" y="2514600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C704FB-2790-B5A5-ACB0-EE3022F0A2AC}"/>
              </a:ext>
            </a:extLst>
          </p:cNvPr>
          <p:cNvCxnSpPr/>
          <p:nvPr/>
        </p:nvCxnSpPr>
        <p:spPr>
          <a:xfrm>
            <a:off x="2386584" y="2962656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F637281-FD4A-A77A-ACA2-1A78616E5F5D}"/>
              </a:ext>
            </a:extLst>
          </p:cNvPr>
          <p:cNvSpPr/>
          <p:nvPr/>
        </p:nvSpPr>
        <p:spPr>
          <a:xfrm>
            <a:off x="8509138" y="383649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A39EFA-4F36-DC95-5AAC-B52FD49A640F}"/>
              </a:ext>
            </a:extLst>
          </p:cNvPr>
          <p:cNvSpPr/>
          <p:nvPr/>
        </p:nvSpPr>
        <p:spPr>
          <a:xfrm>
            <a:off x="8963794" y="383649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4A03EE-1DE1-17D4-A526-0A68BCFD325A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4A03EE-1DE1-17D4-A526-0A68BCFD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16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2092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Transitions: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408432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1322832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036819" y="2514600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9E73-0ED6-066C-2EDC-5DE442D6552D}"/>
              </a:ext>
            </a:extLst>
          </p:cNvPr>
          <p:cNvSpPr/>
          <p:nvPr/>
        </p:nvSpPr>
        <p:spPr>
          <a:xfrm>
            <a:off x="9419012" y="3834622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8052500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9877632" y="4291822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454C6-84F6-F3E9-CA3A-757BB666C2CF}"/>
              </a:ext>
            </a:extLst>
          </p:cNvPr>
          <p:cNvSpPr/>
          <p:nvPr/>
        </p:nvSpPr>
        <p:spPr>
          <a:xfrm>
            <a:off x="9877632" y="3833390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8507156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A18A-FFE7-2F42-E681-8EEB81165E88}"/>
              </a:ext>
            </a:extLst>
          </p:cNvPr>
          <p:cNvSpPr/>
          <p:nvPr/>
        </p:nvSpPr>
        <p:spPr>
          <a:xfrm>
            <a:off x="80525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068040-76A4-C611-F268-DE08A79E3439}"/>
              </a:ext>
            </a:extLst>
          </p:cNvPr>
          <p:cNvSpPr/>
          <p:nvPr/>
        </p:nvSpPr>
        <p:spPr>
          <a:xfrm>
            <a:off x="80525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1565F-A897-A9D0-3C8D-2A24D3B8DEAD}"/>
              </a:ext>
            </a:extLst>
          </p:cNvPr>
          <p:cNvSpPr/>
          <p:nvPr/>
        </p:nvSpPr>
        <p:spPr>
          <a:xfrm>
            <a:off x="85097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C06106-FBB3-96FA-3BD1-CACFC09F0B98}"/>
              </a:ext>
            </a:extLst>
          </p:cNvPr>
          <p:cNvSpPr/>
          <p:nvPr/>
        </p:nvSpPr>
        <p:spPr>
          <a:xfrm>
            <a:off x="3951219" y="2514600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C704FB-2790-B5A5-ACB0-EE3022F0A2AC}"/>
              </a:ext>
            </a:extLst>
          </p:cNvPr>
          <p:cNvCxnSpPr/>
          <p:nvPr/>
        </p:nvCxnSpPr>
        <p:spPr>
          <a:xfrm>
            <a:off x="2386584" y="2962656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F637281-FD4A-A77A-ACA2-1A78616E5F5D}"/>
              </a:ext>
            </a:extLst>
          </p:cNvPr>
          <p:cNvSpPr/>
          <p:nvPr/>
        </p:nvSpPr>
        <p:spPr>
          <a:xfrm>
            <a:off x="8509138" y="383649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A39EFA-4F36-DC95-5AAC-B52FD49A640F}"/>
              </a:ext>
            </a:extLst>
          </p:cNvPr>
          <p:cNvSpPr/>
          <p:nvPr/>
        </p:nvSpPr>
        <p:spPr>
          <a:xfrm>
            <a:off x="8963794" y="383649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1A7CA3-82BA-3366-F352-EC20FDB59BB7}"/>
              </a:ext>
            </a:extLst>
          </p:cNvPr>
          <p:cNvSpPr/>
          <p:nvPr/>
        </p:nvSpPr>
        <p:spPr>
          <a:xfrm>
            <a:off x="8963794" y="4293992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895D0B-AD77-8B73-B27E-E9B00E301F12}"/>
              </a:ext>
            </a:extLst>
          </p:cNvPr>
          <p:cNvSpPr/>
          <p:nvPr/>
        </p:nvSpPr>
        <p:spPr>
          <a:xfrm>
            <a:off x="9418450" y="4293992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431F0D-7F0D-6831-A8C3-9EBFFD7D49B9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431F0D-7F0D-6831-A8C3-9EBFFD7D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2806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9D9F-D73E-F013-4238-A9273F6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Seeded 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ACD8D-AC07-886D-92AF-489CEE6DDCD2}"/>
              </a:ext>
            </a:extLst>
          </p:cNvPr>
          <p:cNvSpPr txBox="1"/>
          <p:nvPr/>
        </p:nvSpPr>
        <p:spPr>
          <a:xfrm>
            <a:off x="838200" y="1690688"/>
            <a:ext cx="2092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Transitions: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BA32D-2788-EEAA-1B81-4FAF73B4FEFF}"/>
              </a:ext>
            </a:extLst>
          </p:cNvPr>
          <p:cNvSpPr/>
          <p:nvPr/>
        </p:nvSpPr>
        <p:spPr>
          <a:xfrm>
            <a:off x="408432" y="250545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A8593-2316-31A9-5138-EC0CD25709D2}"/>
              </a:ext>
            </a:extLst>
          </p:cNvPr>
          <p:cNvSpPr/>
          <p:nvPr/>
        </p:nvSpPr>
        <p:spPr>
          <a:xfrm>
            <a:off x="1322832" y="250545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CB3F9-6802-BCD8-8797-57570B7B492C}"/>
              </a:ext>
            </a:extLst>
          </p:cNvPr>
          <p:cNvSpPr/>
          <p:nvPr/>
        </p:nvSpPr>
        <p:spPr>
          <a:xfrm>
            <a:off x="3036819" y="2514600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B7818-D6F2-98F7-E8B6-0B0FFB767056}"/>
              </a:ext>
            </a:extLst>
          </p:cNvPr>
          <p:cNvSpPr txBox="1"/>
          <p:nvPr/>
        </p:nvSpPr>
        <p:spPr>
          <a:xfrm>
            <a:off x="838199" y="380284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Affinities: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C0057E-330D-1CF4-C9A8-AAE399494729}"/>
              </a:ext>
            </a:extLst>
          </p:cNvPr>
          <p:cNvSpPr/>
          <p:nvPr/>
        </p:nvSpPr>
        <p:spPr>
          <a:xfrm>
            <a:off x="1014984" y="4551592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DBF7C-1346-B37B-94C3-CB769414C993}"/>
              </a:ext>
            </a:extLst>
          </p:cNvPr>
          <p:cNvSpPr/>
          <p:nvPr/>
        </p:nvSpPr>
        <p:spPr>
          <a:xfrm>
            <a:off x="1929384" y="4551592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37F04-95EA-B127-AD90-A9DFBE9623D1}"/>
              </a:ext>
            </a:extLst>
          </p:cNvPr>
          <p:cNvSpPr/>
          <p:nvPr/>
        </p:nvSpPr>
        <p:spPr>
          <a:xfrm>
            <a:off x="3404616" y="4678547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F26C-7C10-AC1C-FB09-C1341C9B739A}"/>
              </a:ext>
            </a:extLst>
          </p:cNvPr>
          <p:cNvSpPr/>
          <p:nvPr/>
        </p:nvSpPr>
        <p:spPr>
          <a:xfrm>
            <a:off x="3404616" y="5594642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EE3A9-FE59-74B0-EFAD-AE72ED09075D}"/>
              </a:ext>
            </a:extLst>
          </p:cNvPr>
          <p:cNvSpPr/>
          <p:nvPr/>
        </p:nvSpPr>
        <p:spPr>
          <a:xfrm>
            <a:off x="5118603" y="2213907"/>
            <a:ext cx="6692397" cy="42789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2A6A-2A86-06F1-319E-847A0CE83942}"/>
              </a:ext>
            </a:extLst>
          </p:cNvPr>
          <p:cNvSpPr txBox="1"/>
          <p:nvPr/>
        </p:nvSpPr>
        <p:spPr>
          <a:xfrm>
            <a:off x="7709786" y="1690687"/>
            <a:ext cx="151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System: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951F17-CCE1-3F0B-0CE1-C7D0091E2222}"/>
              </a:ext>
            </a:extLst>
          </p:cNvPr>
          <p:cNvSpPr/>
          <p:nvPr/>
        </p:nvSpPr>
        <p:spPr>
          <a:xfrm>
            <a:off x="8052500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A793F9-E1D2-497C-4959-4FC2E45AE90E}"/>
              </a:ext>
            </a:extLst>
          </p:cNvPr>
          <p:cNvSpPr/>
          <p:nvPr/>
        </p:nvSpPr>
        <p:spPr>
          <a:xfrm>
            <a:off x="9877632" y="4291822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23211F-C76E-B9B4-F265-DAF46D7A419A}"/>
              </a:ext>
            </a:extLst>
          </p:cNvPr>
          <p:cNvSpPr/>
          <p:nvPr/>
        </p:nvSpPr>
        <p:spPr>
          <a:xfrm>
            <a:off x="8507156" y="4751486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ECA9C9-84BD-6BFA-7E7F-F19C96EE6B6B}"/>
              </a:ext>
            </a:extLst>
          </p:cNvPr>
          <p:cNvSpPr/>
          <p:nvPr/>
        </p:nvSpPr>
        <p:spPr>
          <a:xfrm>
            <a:off x="1929384" y="5653776"/>
            <a:ext cx="914400" cy="9144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4ADEE-991A-4F61-7B46-5F0F88F52D40}"/>
              </a:ext>
            </a:extLst>
          </p:cNvPr>
          <p:cNvSpPr/>
          <p:nvPr/>
        </p:nvSpPr>
        <p:spPr>
          <a:xfrm>
            <a:off x="1014984" y="5653776"/>
            <a:ext cx="914400" cy="9144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AA18A-FFE7-2F42-E681-8EEB81165E88}"/>
              </a:ext>
            </a:extLst>
          </p:cNvPr>
          <p:cNvSpPr/>
          <p:nvPr/>
        </p:nvSpPr>
        <p:spPr>
          <a:xfrm>
            <a:off x="8052500" y="3835854"/>
            <a:ext cx="457200" cy="457200"/>
          </a:xfrm>
          <a:prstGeom prst="rect">
            <a:avLst/>
          </a:prstGeom>
          <a:solidFill>
            <a:srgbClr val="156082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068040-76A4-C611-F268-DE08A79E3439}"/>
              </a:ext>
            </a:extLst>
          </p:cNvPr>
          <p:cNvSpPr/>
          <p:nvPr/>
        </p:nvSpPr>
        <p:spPr>
          <a:xfrm>
            <a:off x="80525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81565F-A897-A9D0-3C8D-2A24D3B8DEAD}"/>
              </a:ext>
            </a:extLst>
          </p:cNvPr>
          <p:cNvSpPr/>
          <p:nvPr/>
        </p:nvSpPr>
        <p:spPr>
          <a:xfrm>
            <a:off x="8509700" y="4294286"/>
            <a:ext cx="457200" cy="457200"/>
          </a:xfrm>
          <a:prstGeom prst="rect">
            <a:avLst/>
          </a:prstGeom>
          <a:solidFill>
            <a:srgbClr val="FF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C06106-FBB3-96FA-3BD1-CACFC09F0B98}"/>
              </a:ext>
            </a:extLst>
          </p:cNvPr>
          <p:cNvSpPr/>
          <p:nvPr/>
        </p:nvSpPr>
        <p:spPr>
          <a:xfrm>
            <a:off x="3951219" y="2514600"/>
            <a:ext cx="914400" cy="9144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C704FB-2790-B5A5-ACB0-EE3022F0A2AC}"/>
              </a:ext>
            </a:extLst>
          </p:cNvPr>
          <p:cNvCxnSpPr/>
          <p:nvPr/>
        </p:nvCxnSpPr>
        <p:spPr>
          <a:xfrm>
            <a:off x="2386584" y="2962656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F637281-FD4A-A77A-ACA2-1A78616E5F5D}"/>
              </a:ext>
            </a:extLst>
          </p:cNvPr>
          <p:cNvSpPr/>
          <p:nvPr/>
        </p:nvSpPr>
        <p:spPr>
          <a:xfrm>
            <a:off x="8509138" y="383649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A39EFA-4F36-DC95-5AAC-B52FD49A640F}"/>
              </a:ext>
            </a:extLst>
          </p:cNvPr>
          <p:cNvSpPr/>
          <p:nvPr/>
        </p:nvSpPr>
        <p:spPr>
          <a:xfrm>
            <a:off x="8963794" y="3836498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1A7CA3-82BA-3366-F352-EC20FDB59BB7}"/>
              </a:ext>
            </a:extLst>
          </p:cNvPr>
          <p:cNvSpPr/>
          <p:nvPr/>
        </p:nvSpPr>
        <p:spPr>
          <a:xfrm>
            <a:off x="8963794" y="4293992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895D0B-AD77-8B73-B27E-E9B00E301F12}"/>
              </a:ext>
            </a:extLst>
          </p:cNvPr>
          <p:cNvSpPr/>
          <p:nvPr/>
        </p:nvSpPr>
        <p:spPr>
          <a:xfrm>
            <a:off x="9418450" y="4293992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B03CF9-6549-EF9C-1F7E-0869851975D0}"/>
              </a:ext>
            </a:extLst>
          </p:cNvPr>
          <p:cNvSpPr/>
          <p:nvPr/>
        </p:nvSpPr>
        <p:spPr>
          <a:xfrm>
            <a:off x="9422414" y="3835707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3DB9CB-C91D-3054-76CD-376B4AEB086F}"/>
              </a:ext>
            </a:extLst>
          </p:cNvPr>
          <p:cNvSpPr/>
          <p:nvPr/>
        </p:nvSpPr>
        <p:spPr>
          <a:xfrm>
            <a:off x="9877070" y="3835707"/>
            <a:ext cx="457200" cy="457200"/>
          </a:xfrm>
          <a:prstGeom prst="rect">
            <a:avLst/>
          </a:prstGeom>
          <a:solidFill>
            <a:srgbClr val="00206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DA28CF-2800-499A-F62D-0A279A16BA0B}"/>
                  </a:ext>
                </a:extLst>
              </p:cNvPr>
              <p:cNvSpPr txBox="1"/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DA28CF-2800-499A-F62D-0A279A16B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29" y="3956732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293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387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F3CF-A4B2-F23A-2A9C-E592369A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B4B717-EB4B-428B-5268-FEEA3F5F6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507452"/>
              </p:ext>
            </p:extLst>
          </p:nvPr>
        </p:nvGraphicFramePr>
        <p:xfrm>
          <a:off x="599312" y="1689736"/>
          <a:ext cx="10993375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675">
                  <a:extLst>
                    <a:ext uri="{9D8B030D-6E8A-4147-A177-3AD203B41FA5}">
                      <a16:colId xmlns:a16="http://schemas.microsoft.com/office/drawing/2014/main" val="1437570205"/>
                    </a:ext>
                  </a:extLst>
                </a:gridCol>
                <a:gridCol w="2198675">
                  <a:extLst>
                    <a:ext uri="{9D8B030D-6E8A-4147-A177-3AD203B41FA5}">
                      <a16:colId xmlns:a16="http://schemas.microsoft.com/office/drawing/2014/main" val="3353085902"/>
                    </a:ext>
                  </a:extLst>
                </a:gridCol>
                <a:gridCol w="2198675">
                  <a:extLst>
                    <a:ext uri="{9D8B030D-6E8A-4147-A177-3AD203B41FA5}">
                      <a16:colId xmlns:a16="http://schemas.microsoft.com/office/drawing/2014/main" val="1532869311"/>
                    </a:ext>
                  </a:extLst>
                </a:gridCol>
                <a:gridCol w="2198675">
                  <a:extLst>
                    <a:ext uri="{9D8B030D-6E8A-4147-A177-3AD203B41FA5}">
                      <a16:colId xmlns:a16="http://schemas.microsoft.com/office/drawing/2014/main" val="1727435998"/>
                    </a:ext>
                  </a:extLst>
                </a:gridCol>
                <a:gridCol w="2198675">
                  <a:extLst>
                    <a:ext uri="{9D8B030D-6E8A-4147-A177-3AD203B41FA5}">
                      <a16:colId xmlns:a16="http://schemas.microsoft.com/office/drawing/2014/main" val="34784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aTAM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Seeded 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03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Single tile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Fixed glues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Up to 2 assembly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Fixed glues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Up to 2 assembly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Glues turn on/off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Single tile attachments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No detachments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Transitions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14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Results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fractals weakly buildable (temp 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Some fractals not strictly buildable (temp &gt;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Finitely assemble larger class of shapes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Still some non-buildable fractals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fractals strictly buildable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0" dirty="0"/>
                        <a:t>Without detachment:</a:t>
                      </a:r>
                      <a:r>
                        <a:rPr lang="en-US" dirty="0"/>
                        <a:t> some impossible fractals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/>
                        <a:t>Fractals with generators that have a Ham-path are strictly buildable (temp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195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21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6C6D2-B8BB-C130-A996-C33156B0E137}"/>
              </a:ext>
            </a:extLst>
          </p:cNvPr>
          <p:cNvSpPr/>
          <p:nvPr/>
        </p:nvSpPr>
        <p:spPr>
          <a:xfrm>
            <a:off x="7891272" y="4599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506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D0B6-426A-689D-7EF9-0213611B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12AAC-D8DE-7413-E657-B9A39423B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did we do it?</a:t>
            </a:r>
          </a:p>
        </p:txBody>
      </p:sp>
    </p:spTree>
    <p:extLst>
      <p:ext uri="{BB962C8B-B14F-4D97-AF65-F5344CB8AC3E}">
        <p14:creationId xmlns:p14="http://schemas.microsoft.com/office/powerpoint/2010/main" val="10872533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5870-461B-A3DF-D05B-D385CBF0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Idea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678A3-C492-C03D-0817-0CCAFFCD5D16}"/>
              </a:ext>
            </a:extLst>
          </p:cNvPr>
          <p:cNvSpPr/>
          <p:nvPr/>
        </p:nvSpPr>
        <p:spPr>
          <a:xfrm>
            <a:off x="1386840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43270-DD45-DFE2-1601-2CC0E14DC20A}"/>
              </a:ext>
            </a:extLst>
          </p:cNvPr>
          <p:cNvSpPr/>
          <p:nvPr/>
        </p:nvSpPr>
        <p:spPr>
          <a:xfrm>
            <a:off x="2301239" y="342658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1BDB3-FD06-EBF3-ACE8-0A913F3B1839}"/>
              </a:ext>
            </a:extLst>
          </p:cNvPr>
          <p:cNvSpPr/>
          <p:nvPr/>
        </p:nvSpPr>
        <p:spPr>
          <a:xfrm>
            <a:off x="2300189" y="251701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E38984-0B2D-8539-DC60-647AE049B05D}"/>
              </a:ext>
            </a:extLst>
          </p:cNvPr>
          <p:cNvGrpSpPr/>
          <p:nvPr/>
        </p:nvGrpSpPr>
        <p:grpSpPr>
          <a:xfrm>
            <a:off x="6096000" y="3426582"/>
            <a:ext cx="914400" cy="914400"/>
            <a:chOff x="6096000" y="2517017"/>
            <a:chExt cx="1828799" cy="18239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2B7DC6-4730-B649-6E2E-69AC49BD5A35}"/>
                </a:ext>
              </a:extLst>
            </p:cNvPr>
            <p:cNvSpPr/>
            <p:nvPr/>
          </p:nvSpPr>
          <p:spPr>
            <a:xfrm>
              <a:off x="6096000" y="34265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D53E29-AF27-9B0C-9421-BFED70E47774}"/>
                </a:ext>
              </a:extLst>
            </p:cNvPr>
            <p:cNvSpPr/>
            <p:nvPr/>
          </p:nvSpPr>
          <p:spPr>
            <a:xfrm>
              <a:off x="7010399" y="342658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F4A021-AC3B-938C-A1D8-5D0122BBDA5E}"/>
                </a:ext>
              </a:extLst>
            </p:cNvPr>
            <p:cNvSpPr/>
            <p:nvPr/>
          </p:nvSpPr>
          <p:spPr>
            <a:xfrm>
              <a:off x="7009349" y="251701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4486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5870-461B-A3DF-D05B-D385CBF0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Idea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678A3-C492-C03D-0817-0CCAFFCD5D16}"/>
              </a:ext>
            </a:extLst>
          </p:cNvPr>
          <p:cNvSpPr/>
          <p:nvPr/>
        </p:nvSpPr>
        <p:spPr>
          <a:xfrm>
            <a:off x="1386840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43270-DD45-DFE2-1601-2CC0E14DC20A}"/>
              </a:ext>
            </a:extLst>
          </p:cNvPr>
          <p:cNvSpPr/>
          <p:nvPr/>
        </p:nvSpPr>
        <p:spPr>
          <a:xfrm>
            <a:off x="2301239" y="342658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1BDB3-FD06-EBF3-ACE8-0A913F3B1839}"/>
              </a:ext>
            </a:extLst>
          </p:cNvPr>
          <p:cNvSpPr/>
          <p:nvPr/>
        </p:nvSpPr>
        <p:spPr>
          <a:xfrm>
            <a:off x="2300189" y="251701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2B7DC6-4730-B649-6E2E-69AC49BD5A35}"/>
              </a:ext>
            </a:extLst>
          </p:cNvPr>
          <p:cNvSpPr/>
          <p:nvPr/>
        </p:nvSpPr>
        <p:spPr>
          <a:xfrm>
            <a:off x="6096000" y="3882570"/>
            <a:ext cx="457200" cy="458412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D53E29-AF27-9B0C-9421-BFED70E47774}"/>
              </a:ext>
            </a:extLst>
          </p:cNvPr>
          <p:cNvSpPr/>
          <p:nvPr/>
        </p:nvSpPr>
        <p:spPr>
          <a:xfrm>
            <a:off x="6553200" y="388257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F4A021-AC3B-938C-A1D8-5D0122BBDA5E}"/>
              </a:ext>
            </a:extLst>
          </p:cNvPr>
          <p:cNvSpPr/>
          <p:nvPr/>
        </p:nvSpPr>
        <p:spPr>
          <a:xfrm>
            <a:off x="6552675" y="3426582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5F868-B3ED-DB6F-600E-360E259D735D}"/>
              </a:ext>
            </a:extLst>
          </p:cNvPr>
          <p:cNvSpPr/>
          <p:nvPr/>
        </p:nvSpPr>
        <p:spPr>
          <a:xfrm>
            <a:off x="7009350" y="3881358"/>
            <a:ext cx="457200" cy="458412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602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5870-461B-A3DF-D05B-D385CBF0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Idea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678A3-C492-C03D-0817-0CCAFFCD5D16}"/>
              </a:ext>
            </a:extLst>
          </p:cNvPr>
          <p:cNvSpPr/>
          <p:nvPr/>
        </p:nvSpPr>
        <p:spPr>
          <a:xfrm>
            <a:off x="1386840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43270-DD45-DFE2-1601-2CC0E14DC20A}"/>
              </a:ext>
            </a:extLst>
          </p:cNvPr>
          <p:cNvSpPr/>
          <p:nvPr/>
        </p:nvSpPr>
        <p:spPr>
          <a:xfrm>
            <a:off x="2301239" y="342658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1BDB3-FD06-EBF3-ACE8-0A913F3B1839}"/>
              </a:ext>
            </a:extLst>
          </p:cNvPr>
          <p:cNvSpPr/>
          <p:nvPr/>
        </p:nvSpPr>
        <p:spPr>
          <a:xfrm>
            <a:off x="2300189" y="251701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2B7DC6-4730-B649-6E2E-69AC49BD5A35}"/>
              </a:ext>
            </a:extLst>
          </p:cNvPr>
          <p:cNvSpPr/>
          <p:nvPr/>
        </p:nvSpPr>
        <p:spPr>
          <a:xfrm>
            <a:off x="6096000" y="388257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D53E29-AF27-9B0C-9421-BFED70E47774}"/>
              </a:ext>
            </a:extLst>
          </p:cNvPr>
          <p:cNvSpPr/>
          <p:nvPr/>
        </p:nvSpPr>
        <p:spPr>
          <a:xfrm>
            <a:off x="6553200" y="3882570"/>
            <a:ext cx="457200" cy="458412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F4A021-AC3B-938C-A1D8-5D0122BBDA5E}"/>
              </a:ext>
            </a:extLst>
          </p:cNvPr>
          <p:cNvSpPr/>
          <p:nvPr/>
        </p:nvSpPr>
        <p:spPr>
          <a:xfrm>
            <a:off x="6552675" y="3426582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5F868-B3ED-DB6F-600E-360E259D735D}"/>
              </a:ext>
            </a:extLst>
          </p:cNvPr>
          <p:cNvSpPr/>
          <p:nvPr/>
        </p:nvSpPr>
        <p:spPr>
          <a:xfrm>
            <a:off x="7009350" y="3881358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87B241-0815-5A8C-FD30-03C53BC58F3C}"/>
              </a:ext>
            </a:extLst>
          </p:cNvPr>
          <p:cNvSpPr/>
          <p:nvPr/>
        </p:nvSpPr>
        <p:spPr>
          <a:xfrm>
            <a:off x="7466550" y="3881358"/>
            <a:ext cx="457200" cy="458412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838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5870-461B-A3DF-D05B-D385CBF0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Idea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678A3-C492-C03D-0817-0CCAFFCD5D16}"/>
              </a:ext>
            </a:extLst>
          </p:cNvPr>
          <p:cNvSpPr/>
          <p:nvPr/>
        </p:nvSpPr>
        <p:spPr>
          <a:xfrm>
            <a:off x="1386840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43270-DD45-DFE2-1601-2CC0E14DC20A}"/>
              </a:ext>
            </a:extLst>
          </p:cNvPr>
          <p:cNvSpPr/>
          <p:nvPr/>
        </p:nvSpPr>
        <p:spPr>
          <a:xfrm>
            <a:off x="2301239" y="342658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1BDB3-FD06-EBF3-ACE8-0A913F3B1839}"/>
              </a:ext>
            </a:extLst>
          </p:cNvPr>
          <p:cNvSpPr/>
          <p:nvPr/>
        </p:nvSpPr>
        <p:spPr>
          <a:xfrm>
            <a:off x="2300189" y="251701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2B7DC6-4730-B649-6E2E-69AC49BD5A35}"/>
              </a:ext>
            </a:extLst>
          </p:cNvPr>
          <p:cNvSpPr/>
          <p:nvPr/>
        </p:nvSpPr>
        <p:spPr>
          <a:xfrm>
            <a:off x="6096000" y="388257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D53E29-AF27-9B0C-9421-BFED70E47774}"/>
              </a:ext>
            </a:extLst>
          </p:cNvPr>
          <p:cNvSpPr/>
          <p:nvPr/>
        </p:nvSpPr>
        <p:spPr>
          <a:xfrm>
            <a:off x="6553200" y="388257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F4A021-AC3B-938C-A1D8-5D0122BBDA5E}"/>
              </a:ext>
            </a:extLst>
          </p:cNvPr>
          <p:cNvSpPr/>
          <p:nvPr/>
        </p:nvSpPr>
        <p:spPr>
          <a:xfrm>
            <a:off x="6552675" y="3426582"/>
            <a:ext cx="457200" cy="458412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5F868-B3ED-DB6F-600E-360E259D735D}"/>
              </a:ext>
            </a:extLst>
          </p:cNvPr>
          <p:cNvSpPr/>
          <p:nvPr/>
        </p:nvSpPr>
        <p:spPr>
          <a:xfrm>
            <a:off x="7009350" y="3881358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87B241-0815-5A8C-FD30-03C53BC58F3C}"/>
              </a:ext>
            </a:extLst>
          </p:cNvPr>
          <p:cNvSpPr/>
          <p:nvPr/>
        </p:nvSpPr>
        <p:spPr>
          <a:xfrm>
            <a:off x="7466550" y="3881358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FBAEDF-7D94-9CE5-33E3-ADAD3A1C0206}"/>
              </a:ext>
            </a:extLst>
          </p:cNvPr>
          <p:cNvSpPr/>
          <p:nvPr/>
        </p:nvSpPr>
        <p:spPr>
          <a:xfrm>
            <a:off x="7466025" y="3425370"/>
            <a:ext cx="457200" cy="458412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794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5870-461B-A3DF-D05B-D385CBF0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Idea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678A3-C492-C03D-0817-0CCAFFCD5D16}"/>
              </a:ext>
            </a:extLst>
          </p:cNvPr>
          <p:cNvSpPr/>
          <p:nvPr/>
        </p:nvSpPr>
        <p:spPr>
          <a:xfrm>
            <a:off x="1386840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43270-DD45-DFE2-1601-2CC0E14DC20A}"/>
              </a:ext>
            </a:extLst>
          </p:cNvPr>
          <p:cNvSpPr/>
          <p:nvPr/>
        </p:nvSpPr>
        <p:spPr>
          <a:xfrm>
            <a:off x="2301239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1BDB3-FD06-EBF3-ACE8-0A913F3B1839}"/>
              </a:ext>
            </a:extLst>
          </p:cNvPr>
          <p:cNvSpPr/>
          <p:nvPr/>
        </p:nvSpPr>
        <p:spPr>
          <a:xfrm>
            <a:off x="2300189" y="251701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2B7DC6-4730-B649-6E2E-69AC49BD5A35}"/>
              </a:ext>
            </a:extLst>
          </p:cNvPr>
          <p:cNvSpPr/>
          <p:nvPr/>
        </p:nvSpPr>
        <p:spPr>
          <a:xfrm>
            <a:off x="6096000" y="388257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D53E29-AF27-9B0C-9421-BFED70E47774}"/>
              </a:ext>
            </a:extLst>
          </p:cNvPr>
          <p:cNvSpPr/>
          <p:nvPr/>
        </p:nvSpPr>
        <p:spPr>
          <a:xfrm>
            <a:off x="6553200" y="388257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F4A021-AC3B-938C-A1D8-5D0122BBDA5E}"/>
              </a:ext>
            </a:extLst>
          </p:cNvPr>
          <p:cNvSpPr/>
          <p:nvPr/>
        </p:nvSpPr>
        <p:spPr>
          <a:xfrm>
            <a:off x="6552675" y="34265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5F868-B3ED-DB6F-600E-360E259D735D}"/>
              </a:ext>
            </a:extLst>
          </p:cNvPr>
          <p:cNvSpPr/>
          <p:nvPr/>
        </p:nvSpPr>
        <p:spPr>
          <a:xfrm>
            <a:off x="7009350" y="3881358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87B241-0815-5A8C-FD30-03C53BC58F3C}"/>
              </a:ext>
            </a:extLst>
          </p:cNvPr>
          <p:cNvSpPr/>
          <p:nvPr/>
        </p:nvSpPr>
        <p:spPr>
          <a:xfrm>
            <a:off x="7466550" y="3881358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FBAEDF-7D94-9CE5-33E3-ADAD3A1C0206}"/>
              </a:ext>
            </a:extLst>
          </p:cNvPr>
          <p:cNvSpPr/>
          <p:nvPr/>
        </p:nvSpPr>
        <p:spPr>
          <a:xfrm>
            <a:off x="7466025" y="34253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176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5870-461B-A3DF-D05B-D385CBF0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Idea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678A3-C492-C03D-0817-0CCAFFCD5D16}"/>
              </a:ext>
            </a:extLst>
          </p:cNvPr>
          <p:cNvSpPr/>
          <p:nvPr/>
        </p:nvSpPr>
        <p:spPr>
          <a:xfrm>
            <a:off x="1386840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43270-DD45-DFE2-1601-2CC0E14DC20A}"/>
              </a:ext>
            </a:extLst>
          </p:cNvPr>
          <p:cNvSpPr/>
          <p:nvPr/>
        </p:nvSpPr>
        <p:spPr>
          <a:xfrm>
            <a:off x="2301239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1BDB3-FD06-EBF3-ACE8-0A913F3B1839}"/>
              </a:ext>
            </a:extLst>
          </p:cNvPr>
          <p:cNvSpPr/>
          <p:nvPr/>
        </p:nvSpPr>
        <p:spPr>
          <a:xfrm>
            <a:off x="2300189" y="251701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2B7DC6-4730-B649-6E2E-69AC49BD5A35}"/>
              </a:ext>
            </a:extLst>
          </p:cNvPr>
          <p:cNvSpPr/>
          <p:nvPr/>
        </p:nvSpPr>
        <p:spPr>
          <a:xfrm>
            <a:off x="6096000" y="388257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D53E29-AF27-9B0C-9421-BFED70E47774}"/>
              </a:ext>
            </a:extLst>
          </p:cNvPr>
          <p:cNvSpPr/>
          <p:nvPr/>
        </p:nvSpPr>
        <p:spPr>
          <a:xfrm>
            <a:off x="6553200" y="388257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F4A021-AC3B-938C-A1D8-5D0122BBDA5E}"/>
              </a:ext>
            </a:extLst>
          </p:cNvPr>
          <p:cNvSpPr/>
          <p:nvPr/>
        </p:nvSpPr>
        <p:spPr>
          <a:xfrm>
            <a:off x="6552675" y="34265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5F868-B3ED-DB6F-600E-360E259D735D}"/>
              </a:ext>
            </a:extLst>
          </p:cNvPr>
          <p:cNvSpPr/>
          <p:nvPr/>
        </p:nvSpPr>
        <p:spPr>
          <a:xfrm>
            <a:off x="7009350" y="3881358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87B241-0815-5A8C-FD30-03C53BC58F3C}"/>
              </a:ext>
            </a:extLst>
          </p:cNvPr>
          <p:cNvSpPr/>
          <p:nvPr/>
        </p:nvSpPr>
        <p:spPr>
          <a:xfrm>
            <a:off x="7466550" y="3881358"/>
            <a:ext cx="457200" cy="458412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FBAEDF-7D94-9CE5-33E3-ADAD3A1C0206}"/>
              </a:ext>
            </a:extLst>
          </p:cNvPr>
          <p:cNvSpPr/>
          <p:nvPr/>
        </p:nvSpPr>
        <p:spPr>
          <a:xfrm>
            <a:off x="7466025" y="34253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85AE29-8B2D-040A-EB6A-878B5805D7EF}"/>
              </a:ext>
            </a:extLst>
          </p:cNvPr>
          <p:cNvSpPr/>
          <p:nvPr/>
        </p:nvSpPr>
        <p:spPr>
          <a:xfrm>
            <a:off x="7466550" y="2965140"/>
            <a:ext cx="457200" cy="458412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65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5870-461B-A3DF-D05B-D385CBF0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Idea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678A3-C492-C03D-0817-0CCAFFCD5D16}"/>
              </a:ext>
            </a:extLst>
          </p:cNvPr>
          <p:cNvSpPr/>
          <p:nvPr/>
        </p:nvSpPr>
        <p:spPr>
          <a:xfrm>
            <a:off x="1386840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43270-DD45-DFE2-1601-2CC0E14DC20A}"/>
              </a:ext>
            </a:extLst>
          </p:cNvPr>
          <p:cNvSpPr/>
          <p:nvPr/>
        </p:nvSpPr>
        <p:spPr>
          <a:xfrm>
            <a:off x="2301239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1BDB3-FD06-EBF3-ACE8-0A913F3B1839}"/>
              </a:ext>
            </a:extLst>
          </p:cNvPr>
          <p:cNvSpPr/>
          <p:nvPr/>
        </p:nvSpPr>
        <p:spPr>
          <a:xfrm>
            <a:off x="2300189" y="251701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2B7DC6-4730-B649-6E2E-69AC49BD5A35}"/>
              </a:ext>
            </a:extLst>
          </p:cNvPr>
          <p:cNvSpPr/>
          <p:nvPr/>
        </p:nvSpPr>
        <p:spPr>
          <a:xfrm>
            <a:off x="6096000" y="388257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D53E29-AF27-9B0C-9421-BFED70E47774}"/>
              </a:ext>
            </a:extLst>
          </p:cNvPr>
          <p:cNvSpPr/>
          <p:nvPr/>
        </p:nvSpPr>
        <p:spPr>
          <a:xfrm>
            <a:off x="6553200" y="388257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F4A021-AC3B-938C-A1D8-5D0122BBDA5E}"/>
              </a:ext>
            </a:extLst>
          </p:cNvPr>
          <p:cNvSpPr/>
          <p:nvPr/>
        </p:nvSpPr>
        <p:spPr>
          <a:xfrm>
            <a:off x="6552675" y="34265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5F868-B3ED-DB6F-600E-360E259D735D}"/>
              </a:ext>
            </a:extLst>
          </p:cNvPr>
          <p:cNvSpPr/>
          <p:nvPr/>
        </p:nvSpPr>
        <p:spPr>
          <a:xfrm>
            <a:off x="7009350" y="3881358"/>
            <a:ext cx="457200" cy="458412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87B241-0815-5A8C-FD30-03C53BC58F3C}"/>
              </a:ext>
            </a:extLst>
          </p:cNvPr>
          <p:cNvSpPr/>
          <p:nvPr/>
        </p:nvSpPr>
        <p:spPr>
          <a:xfrm>
            <a:off x="7466550" y="3881358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FBAEDF-7D94-9CE5-33E3-ADAD3A1C0206}"/>
              </a:ext>
            </a:extLst>
          </p:cNvPr>
          <p:cNvSpPr/>
          <p:nvPr/>
        </p:nvSpPr>
        <p:spPr>
          <a:xfrm>
            <a:off x="7466025" y="34253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ACF91-8957-FE31-2DFD-FE9005D051C6}"/>
              </a:ext>
            </a:extLst>
          </p:cNvPr>
          <p:cNvSpPr/>
          <p:nvPr/>
        </p:nvSpPr>
        <p:spPr>
          <a:xfrm>
            <a:off x="7009350" y="2965140"/>
            <a:ext cx="457200" cy="458412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85AE29-8B2D-040A-EB6A-878B5805D7EF}"/>
              </a:ext>
            </a:extLst>
          </p:cNvPr>
          <p:cNvSpPr/>
          <p:nvPr/>
        </p:nvSpPr>
        <p:spPr>
          <a:xfrm>
            <a:off x="7466550" y="296514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098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5870-461B-A3DF-D05B-D385CBF0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Idea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678A3-C492-C03D-0817-0CCAFFCD5D16}"/>
              </a:ext>
            </a:extLst>
          </p:cNvPr>
          <p:cNvSpPr/>
          <p:nvPr/>
        </p:nvSpPr>
        <p:spPr>
          <a:xfrm>
            <a:off x="1386840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43270-DD45-DFE2-1601-2CC0E14DC20A}"/>
              </a:ext>
            </a:extLst>
          </p:cNvPr>
          <p:cNvSpPr/>
          <p:nvPr/>
        </p:nvSpPr>
        <p:spPr>
          <a:xfrm>
            <a:off x="2301239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1BDB3-FD06-EBF3-ACE8-0A913F3B1839}"/>
              </a:ext>
            </a:extLst>
          </p:cNvPr>
          <p:cNvSpPr/>
          <p:nvPr/>
        </p:nvSpPr>
        <p:spPr>
          <a:xfrm>
            <a:off x="2300189" y="251701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2B7DC6-4730-B649-6E2E-69AC49BD5A35}"/>
              </a:ext>
            </a:extLst>
          </p:cNvPr>
          <p:cNvSpPr/>
          <p:nvPr/>
        </p:nvSpPr>
        <p:spPr>
          <a:xfrm>
            <a:off x="6096000" y="388257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D53E29-AF27-9B0C-9421-BFED70E47774}"/>
              </a:ext>
            </a:extLst>
          </p:cNvPr>
          <p:cNvSpPr/>
          <p:nvPr/>
        </p:nvSpPr>
        <p:spPr>
          <a:xfrm>
            <a:off x="6553200" y="388257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F4A021-AC3B-938C-A1D8-5D0122BBDA5E}"/>
              </a:ext>
            </a:extLst>
          </p:cNvPr>
          <p:cNvSpPr/>
          <p:nvPr/>
        </p:nvSpPr>
        <p:spPr>
          <a:xfrm>
            <a:off x="6552675" y="34265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5F868-B3ED-DB6F-600E-360E259D735D}"/>
              </a:ext>
            </a:extLst>
          </p:cNvPr>
          <p:cNvSpPr/>
          <p:nvPr/>
        </p:nvSpPr>
        <p:spPr>
          <a:xfrm>
            <a:off x="7009350" y="3881358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87B241-0815-5A8C-FD30-03C53BC58F3C}"/>
              </a:ext>
            </a:extLst>
          </p:cNvPr>
          <p:cNvSpPr/>
          <p:nvPr/>
        </p:nvSpPr>
        <p:spPr>
          <a:xfrm>
            <a:off x="7466550" y="3881358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FBAEDF-7D94-9CE5-33E3-ADAD3A1C0206}"/>
              </a:ext>
            </a:extLst>
          </p:cNvPr>
          <p:cNvSpPr/>
          <p:nvPr/>
        </p:nvSpPr>
        <p:spPr>
          <a:xfrm>
            <a:off x="7466025" y="3425370"/>
            <a:ext cx="457200" cy="458412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ACF91-8957-FE31-2DFD-FE9005D051C6}"/>
              </a:ext>
            </a:extLst>
          </p:cNvPr>
          <p:cNvSpPr/>
          <p:nvPr/>
        </p:nvSpPr>
        <p:spPr>
          <a:xfrm>
            <a:off x="7009350" y="296514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85AE29-8B2D-040A-EB6A-878B5805D7EF}"/>
              </a:ext>
            </a:extLst>
          </p:cNvPr>
          <p:cNvSpPr/>
          <p:nvPr/>
        </p:nvSpPr>
        <p:spPr>
          <a:xfrm>
            <a:off x="7466550" y="296514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36365A-9B2D-46AD-BA07-E5D26E14035C}"/>
              </a:ext>
            </a:extLst>
          </p:cNvPr>
          <p:cNvSpPr/>
          <p:nvPr/>
        </p:nvSpPr>
        <p:spPr>
          <a:xfrm>
            <a:off x="7466025" y="2509152"/>
            <a:ext cx="457200" cy="458412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184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5870-461B-A3DF-D05B-D385CBF0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Idea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678A3-C492-C03D-0817-0CCAFFCD5D16}"/>
              </a:ext>
            </a:extLst>
          </p:cNvPr>
          <p:cNvSpPr/>
          <p:nvPr/>
        </p:nvSpPr>
        <p:spPr>
          <a:xfrm>
            <a:off x="1386840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43270-DD45-DFE2-1601-2CC0E14DC20A}"/>
              </a:ext>
            </a:extLst>
          </p:cNvPr>
          <p:cNvSpPr/>
          <p:nvPr/>
        </p:nvSpPr>
        <p:spPr>
          <a:xfrm>
            <a:off x="2301239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1BDB3-FD06-EBF3-ACE8-0A913F3B1839}"/>
              </a:ext>
            </a:extLst>
          </p:cNvPr>
          <p:cNvSpPr/>
          <p:nvPr/>
        </p:nvSpPr>
        <p:spPr>
          <a:xfrm>
            <a:off x="2300189" y="2517017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2B7DC6-4730-B649-6E2E-69AC49BD5A35}"/>
              </a:ext>
            </a:extLst>
          </p:cNvPr>
          <p:cNvSpPr/>
          <p:nvPr/>
        </p:nvSpPr>
        <p:spPr>
          <a:xfrm>
            <a:off x="6096000" y="388257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D53E29-AF27-9B0C-9421-BFED70E47774}"/>
              </a:ext>
            </a:extLst>
          </p:cNvPr>
          <p:cNvSpPr/>
          <p:nvPr/>
        </p:nvSpPr>
        <p:spPr>
          <a:xfrm>
            <a:off x="6553200" y="388257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F4A021-AC3B-938C-A1D8-5D0122BBDA5E}"/>
              </a:ext>
            </a:extLst>
          </p:cNvPr>
          <p:cNvSpPr/>
          <p:nvPr/>
        </p:nvSpPr>
        <p:spPr>
          <a:xfrm>
            <a:off x="6552675" y="342658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5F868-B3ED-DB6F-600E-360E259D735D}"/>
              </a:ext>
            </a:extLst>
          </p:cNvPr>
          <p:cNvSpPr/>
          <p:nvPr/>
        </p:nvSpPr>
        <p:spPr>
          <a:xfrm>
            <a:off x="7009350" y="3881358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87B241-0815-5A8C-FD30-03C53BC58F3C}"/>
              </a:ext>
            </a:extLst>
          </p:cNvPr>
          <p:cNvSpPr/>
          <p:nvPr/>
        </p:nvSpPr>
        <p:spPr>
          <a:xfrm>
            <a:off x="7466550" y="3881358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FBAEDF-7D94-9CE5-33E3-ADAD3A1C0206}"/>
              </a:ext>
            </a:extLst>
          </p:cNvPr>
          <p:cNvSpPr/>
          <p:nvPr/>
        </p:nvSpPr>
        <p:spPr>
          <a:xfrm>
            <a:off x="7466025" y="3425370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ACF91-8957-FE31-2DFD-FE9005D051C6}"/>
              </a:ext>
            </a:extLst>
          </p:cNvPr>
          <p:cNvSpPr/>
          <p:nvPr/>
        </p:nvSpPr>
        <p:spPr>
          <a:xfrm>
            <a:off x="7009350" y="296514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85AE29-8B2D-040A-EB6A-878B5805D7EF}"/>
              </a:ext>
            </a:extLst>
          </p:cNvPr>
          <p:cNvSpPr/>
          <p:nvPr/>
        </p:nvSpPr>
        <p:spPr>
          <a:xfrm>
            <a:off x="7466550" y="2965140"/>
            <a:ext cx="457200" cy="458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36365A-9B2D-46AD-BA07-E5D26E14035C}"/>
              </a:ext>
            </a:extLst>
          </p:cNvPr>
          <p:cNvSpPr/>
          <p:nvPr/>
        </p:nvSpPr>
        <p:spPr>
          <a:xfrm>
            <a:off x="7466025" y="2509152"/>
            <a:ext cx="457200" cy="458412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3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6C6D2-B8BB-C130-A996-C33156B0E137}"/>
              </a:ext>
            </a:extLst>
          </p:cNvPr>
          <p:cNvSpPr/>
          <p:nvPr/>
        </p:nvSpPr>
        <p:spPr>
          <a:xfrm>
            <a:off x="7891272" y="4599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369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25870-461B-A3DF-D05B-D385CBF0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Idea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678A3-C492-C03D-0817-0CCAFFCD5D16}"/>
              </a:ext>
            </a:extLst>
          </p:cNvPr>
          <p:cNvSpPr/>
          <p:nvPr/>
        </p:nvSpPr>
        <p:spPr>
          <a:xfrm>
            <a:off x="1386840" y="3426582"/>
            <a:ext cx="914400" cy="914400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43270-DD45-DFE2-1601-2CC0E14DC20A}"/>
              </a:ext>
            </a:extLst>
          </p:cNvPr>
          <p:cNvSpPr/>
          <p:nvPr/>
        </p:nvSpPr>
        <p:spPr>
          <a:xfrm>
            <a:off x="2301239" y="3426582"/>
            <a:ext cx="914400" cy="914400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1BDB3-FD06-EBF3-ACE8-0A913F3B1839}"/>
              </a:ext>
            </a:extLst>
          </p:cNvPr>
          <p:cNvSpPr/>
          <p:nvPr/>
        </p:nvSpPr>
        <p:spPr>
          <a:xfrm>
            <a:off x="2300189" y="2517017"/>
            <a:ext cx="914400" cy="914400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DB8EA5-4C92-5786-42F3-F2B5887D640D}"/>
              </a:ext>
            </a:extLst>
          </p:cNvPr>
          <p:cNvGrpSpPr/>
          <p:nvPr/>
        </p:nvGrpSpPr>
        <p:grpSpPr>
          <a:xfrm>
            <a:off x="6096000" y="3426582"/>
            <a:ext cx="914400" cy="914400"/>
            <a:chOff x="6096000" y="2509152"/>
            <a:chExt cx="1827750" cy="1831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2B7DC6-4730-B649-6E2E-69AC49BD5A35}"/>
                </a:ext>
              </a:extLst>
            </p:cNvPr>
            <p:cNvSpPr/>
            <p:nvPr/>
          </p:nvSpPr>
          <p:spPr>
            <a:xfrm>
              <a:off x="6096000" y="3882570"/>
              <a:ext cx="457200" cy="4584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D53E29-AF27-9B0C-9421-BFED70E47774}"/>
                </a:ext>
              </a:extLst>
            </p:cNvPr>
            <p:cNvSpPr/>
            <p:nvPr/>
          </p:nvSpPr>
          <p:spPr>
            <a:xfrm>
              <a:off x="6553200" y="3882570"/>
              <a:ext cx="457200" cy="4584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F4A021-AC3B-938C-A1D8-5D0122BBDA5E}"/>
                </a:ext>
              </a:extLst>
            </p:cNvPr>
            <p:cNvSpPr/>
            <p:nvPr/>
          </p:nvSpPr>
          <p:spPr>
            <a:xfrm>
              <a:off x="6552675" y="342658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15F868-B3ED-DB6F-600E-360E259D735D}"/>
                </a:ext>
              </a:extLst>
            </p:cNvPr>
            <p:cNvSpPr/>
            <p:nvPr/>
          </p:nvSpPr>
          <p:spPr>
            <a:xfrm>
              <a:off x="7009350" y="3881358"/>
              <a:ext cx="457200" cy="4584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87B241-0815-5A8C-FD30-03C53BC58F3C}"/>
                </a:ext>
              </a:extLst>
            </p:cNvPr>
            <p:cNvSpPr/>
            <p:nvPr/>
          </p:nvSpPr>
          <p:spPr>
            <a:xfrm>
              <a:off x="7466550" y="3881358"/>
              <a:ext cx="457200" cy="4584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FBAEDF-7D94-9CE5-33E3-ADAD3A1C0206}"/>
                </a:ext>
              </a:extLst>
            </p:cNvPr>
            <p:cNvSpPr/>
            <p:nvPr/>
          </p:nvSpPr>
          <p:spPr>
            <a:xfrm>
              <a:off x="7466025" y="3425370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2ACF91-8957-FE31-2DFD-FE9005D051C6}"/>
                </a:ext>
              </a:extLst>
            </p:cNvPr>
            <p:cNvSpPr/>
            <p:nvPr/>
          </p:nvSpPr>
          <p:spPr>
            <a:xfrm>
              <a:off x="7009350" y="2965140"/>
              <a:ext cx="457200" cy="4584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85AE29-8B2D-040A-EB6A-878B5805D7EF}"/>
                </a:ext>
              </a:extLst>
            </p:cNvPr>
            <p:cNvSpPr/>
            <p:nvPr/>
          </p:nvSpPr>
          <p:spPr>
            <a:xfrm>
              <a:off x="7466550" y="2965140"/>
              <a:ext cx="457200" cy="4584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36365A-9B2D-46AD-BA07-E5D26E14035C}"/>
                </a:ext>
              </a:extLst>
            </p:cNvPr>
            <p:cNvSpPr/>
            <p:nvPr/>
          </p:nvSpPr>
          <p:spPr>
            <a:xfrm>
              <a:off x="7466025" y="2509152"/>
              <a:ext cx="457200" cy="458412"/>
            </a:xfrm>
            <a:prstGeom prst="rect">
              <a:avLst/>
            </a:prstGeom>
            <a:solidFill>
              <a:srgbClr val="15608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39456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919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856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0" indent="0">
              <a:buNone/>
            </a:pPr>
            <a:r>
              <a:rPr lang="en-US" dirty="0"/>
              <a:t>	- Producing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061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0" indent="0">
              <a:buNone/>
            </a:pPr>
            <a:r>
              <a:rPr lang="en-US" dirty="0"/>
              <a:t>	- Producing</a:t>
            </a:r>
          </a:p>
          <a:p>
            <a:pPr marL="0" indent="0">
              <a:buNone/>
            </a:pPr>
            <a:r>
              <a:rPr lang="en-US" dirty="0"/>
              <a:t>	- Waiting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358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0" indent="0">
              <a:buNone/>
            </a:pPr>
            <a:r>
              <a:rPr lang="en-US" dirty="0"/>
              <a:t>	- Producing</a:t>
            </a:r>
          </a:p>
          <a:p>
            <a:pPr marL="0" indent="0">
              <a:buNone/>
            </a:pPr>
            <a:r>
              <a:rPr lang="en-US" dirty="0"/>
              <a:t>	- Waiting</a:t>
            </a:r>
          </a:p>
          <a:p>
            <a:pPr marL="0" indent="0">
              <a:buNone/>
            </a:pPr>
            <a:r>
              <a:rPr lang="en-US" dirty="0"/>
              <a:t>	- Finished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03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836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0" indent="0">
              <a:buNone/>
            </a:pPr>
            <a:r>
              <a:rPr lang="en-US" dirty="0"/>
              <a:t>	- Who are they?</a:t>
            </a:r>
          </a:p>
          <a:p>
            <a:pPr marL="0" indent="0">
              <a:buNone/>
            </a:pPr>
            <a:r>
              <a:rPr lang="en-US" dirty="0"/>
              <a:t>	- State?</a:t>
            </a:r>
          </a:p>
          <a:p>
            <a:pPr marL="0" indent="0">
              <a:buNone/>
            </a:pPr>
            <a:r>
              <a:rPr lang="en-US" dirty="0"/>
              <a:t>	- Tile being placed?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B3E82F8-2A16-245E-0E8E-B05D0F241A5B}"/>
              </a:ext>
            </a:extLst>
          </p:cNvPr>
          <p:cNvCxnSpPr/>
          <p:nvPr/>
        </p:nvCxnSpPr>
        <p:spPr>
          <a:xfrm>
            <a:off x="654935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2736F38-BB79-3868-C3AE-0A5E2EAF31E2}"/>
              </a:ext>
            </a:extLst>
          </p:cNvPr>
          <p:cNvCxnSpPr/>
          <p:nvPr/>
        </p:nvCxnSpPr>
        <p:spPr>
          <a:xfrm>
            <a:off x="746340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0E88BC-3E6F-8733-A720-D52B7587EBCA}"/>
              </a:ext>
            </a:extLst>
          </p:cNvPr>
          <p:cNvCxnSpPr>
            <a:cxnSpLocks/>
          </p:cNvCxnSpPr>
          <p:nvPr/>
        </p:nvCxnSpPr>
        <p:spPr>
          <a:xfrm rot="16200000">
            <a:off x="7357493" y="47755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311C453-E724-0BEE-24A8-3C1982A62006}"/>
              </a:ext>
            </a:extLst>
          </p:cNvPr>
          <p:cNvCxnSpPr>
            <a:cxnSpLocks/>
          </p:cNvCxnSpPr>
          <p:nvPr/>
        </p:nvCxnSpPr>
        <p:spPr>
          <a:xfrm flipH="1">
            <a:off x="7243193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E5505AF-5BF1-8DFE-2833-71C7E2C6A8BC}"/>
              </a:ext>
            </a:extLst>
          </p:cNvPr>
          <p:cNvCxnSpPr>
            <a:cxnSpLocks/>
          </p:cNvCxnSpPr>
          <p:nvPr/>
        </p:nvCxnSpPr>
        <p:spPr>
          <a:xfrm rot="5400000">
            <a:off x="7353300" y="41155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0E54A2-7341-E528-6150-83DB540326F9}"/>
              </a:ext>
            </a:extLst>
          </p:cNvPr>
          <p:cNvCxnSpPr/>
          <p:nvPr/>
        </p:nvCxnSpPr>
        <p:spPr>
          <a:xfrm>
            <a:off x="8365578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310263E-BBE6-2465-D620-1E72C6E56340}"/>
              </a:ext>
            </a:extLst>
          </p:cNvPr>
          <p:cNvCxnSpPr>
            <a:cxnSpLocks/>
          </p:cNvCxnSpPr>
          <p:nvPr/>
        </p:nvCxnSpPr>
        <p:spPr>
          <a:xfrm flipH="1">
            <a:off x="8145364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7148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0" indent="0">
              <a:buNone/>
            </a:pPr>
            <a:r>
              <a:rPr lang="en-US" dirty="0"/>
              <a:t>	- Who are they?</a:t>
            </a:r>
          </a:p>
          <a:p>
            <a:pPr marL="0" indent="0">
              <a:buNone/>
            </a:pPr>
            <a:r>
              <a:rPr lang="en-US" dirty="0"/>
              <a:t>	- State?</a:t>
            </a:r>
          </a:p>
          <a:p>
            <a:pPr marL="0" indent="0">
              <a:buNone/>
            </a:pPr>
            <a:r>
              <a:rPr lang="en-US" dirty="0"/>
              <a:t>	- Tile being placed?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A4785A-0112-8FC6-B753-48CD4DEF3D91}"/>
              </a:ext>
            </a:extLst>
          </p:cNvPr>
          <p:cNvCxnSpPr/>
          <p:nvPr/>
        </p:nvCxnSpPr>
        <p:spPr>
          <a:xfrm>
            <a:off x="654935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C83EDC7-8F14-EB9A-7719-289B3E46C0DA}"/>
              </a:ext>
            </a:extLst>
          </p:cNvPr>
          <p:cNvCxnSpPr/>
          <p:nvPr/>
        </p:nvCxnSpPr>
        <p:spPr>
          <a:xfrm>
            <a:off x="746340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EC2BF8-9C86-25F1-D028-B5235383D504}"/>
              </a:ext>
            </a:extLst>
          </p:cNvPr>
          <p:cNvCxnSpPr>
            <a:cxnSpLocks/>
          </p:cNvCxnSpPr>
          <p:nvPr/>
        </p:nvCxnSpPr>
        <p:spPr>
          <a:xfrm rot="16200000">
            <a:off x="7357493" y="47755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B8DA768-CC2E-AEA4-06CE-3E864E55D3D3}"/>
              </a:ext>
            </a:extLst>
          </p:cNvPr>
          <p:cNvCxnSpPr>
            <a:cxnSpLocks/>
          </p:cNvCxnSpPr>
          <p:nvPr/>
        </p:nvCxnSpPr>
        <p:spPr>
          <a:xfrm flipH="1">
            <a:off x="7243193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D3434E-12BB-07D4-8410-1D4F732AD3F6}"/>
              </a:ext>
            </a:extLst>
          </p:cNvPr>
          <p:cNvCxnSpPr>
            <a:cxnSpLocks/>
          </p:cNvCxnSpPr>
          <p:nvPr/>
        </p:nvCxnSpPr>
        <p:spPr>
          <a:xfrm rot="5400000">
            <a:off x="7353300" y="41155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B180F26-7835-7DDA-AED7-5DC117B9F0D4}"/>
              </a:ext>
            </a:extLst>
          </p:cNvPr>
          <p:cNvCxnSpPr/>
          <p:nvPr/>
        </p:nvCxnSpPr>
        <p:spPr>
          <a:xfrm>
            <a:off x="8365578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C277D4E-F972-5F2E-E46A-19624C5862E5}"/>
              </a:ext>
            </a:extLst>
          </p:cNvPr>
          <p:cNvCxnSpPr>
            <a:cxnSpLocks/>
          </p:cNvCxnSpPr>
          <p:nvPr/>
        </p:nvCxnSpPr>
        <p:spPr>
          <a:xfrm flipH="1">
            <a:off x="8145364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198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0" indent="0">
              <a:buNone/>
            </a:pPr>
            <a:r>
              <a:rPr lang="en-US" dirty="0"/>
              <a:t>	- Who are they?</a:t>
            </a:r>
          </a:p>
          <a:p>
            <a:pPr marL="0" indent="0">
              <a:buNone/>
            </a:pPr>
            <a:r>
              <a:rPr lang="en-US" dirty="0"/>
              <a:t>	- State?</a:t>
            </a:r>
          </a:p>
          <a:p>
            <a:pPr marL="0" indent="0">
              <a:buNone/>
            </a:pPr>
            <a:r>
              <a:rPr lang="en-US" dirty="0"/>
              <a:t>	- Tile being placed?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2E7F0A-E262-E31D-23DC-AD3CCE0FD014}"/>
              </a:ext>
            </a:extLst>
          </p:cNvPr>
          <p:cNvCxnSpPr/>
          <p:nvPr/>
        </p:nvCxnSpPr>
        <p:spPr>
          <a:xfrm>
            <a:off x="654935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D61407-4B39-CC97-C6B8-FE49635AA5EA}"/>
              </a:ext>
            </a:extLst>
          </p:cNvPr>
          <p:cNvCxnSpPr/>
          <p:nvPr/>
        </p:nvCxnSpPr>
        <p:spPr>
          <a:xfrm>
            <a:off x="746340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143AE4F-3D99-2591-31EA-A9F7FA10DABD}"/>
              </a:ext>
            </a:extLst>
          </p:cNvPr>
          <p:cNvCxnSpPr>
            <a:cxnSpLocks/>
          </p:cNvCxnSpPr>
          <p:nvPr/>
        </p:nvCxnSpPr>
        <p:spPr>
          <a:xfrm rot="16200000">
            <a:off x="7357493" y="47755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BBB007-E9D8-7189-0A58-17E5B6AAF0C3}"/>
              </a:ext>
            </a:extLst>
          </p:cNvPr>
          <p:cNvCxnSpPr>
            <a:cxnSpLocks/>
          </p:cNvCxnSpPr>
          <p:nvPr/>
        </p:nvCxnSpPr>
        <p:spPr>
          <a:xfrm flipH="1">
            <a:off x="7243193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42419C-83E1-6D58-8E8B-6B6438460442}"/>
              </a:ext>
            </a:extLst>
          </p:cNvPr>
          <p:cNvCxnSpPr>
            <a:cxnSpLocks/>
          </p:cNvCxnSpPr>
          <p:nvPr/>
        </p:nvCxnSpPr>
        <p:spPr>
          <a:xfrm rot="5400000">
            <a:off x="7353300" y="41155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F48405-6FBC-B148-A5E4-8480F4A9436E}"/>
              </a:ext>
            </a:extLst>
          </p:cNvPr>
          <p:cNvCxnSpPr/>
          <p:nvPr/>
        </p:nvCxnSpPr>
        <p:spPr>
          <a:xfrm>
            <a:off x="8365578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A96570B-8A08-187B-9316-DD925881845E}"/>
              </a:ext>
            </a:extLst>
          </p:cNvPr>
          <p:cNvCxnSpPr>
            <a:cxnSpLocks/>
          </p:cNvCxnSpPr>
          <p:nvPr/>
        </p:nvCxnSpPr>
        <p:spPr>
          <a:xfrm flipH="1">
            <a:off x="8145364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34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8E0A-D1A1-A80A-7F69-E081493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9ACF-621E-678F-C010-C93F4578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6480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Connected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D615-EC58-1228-358E-9A4F3DEF4682}"/>
              </a:ext>
            </a:extLst>
          </p:cNvPr>
          <p:cNvSpPr/>
          <p:nvPr/>
        </p:nvSpPr>
        <p:spPr>
          <a:xfrm>
            <a:off x="6976872" y="1856232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77EFF-99CD-044C-2046-0D8CC9165BDC}"/>
              </a:ext>
            </a:extLst>
          </p:cNvPr>
          <p:cNvSpPr/>
          <p:nvPr/>
        </p:nvSpPr>
        <p:spPr>
          <a:xfrm>
            <a:off x="74340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329-9E6F-AE27-B6B4-6F183FDB4747}"/>
              </a:ext>
            </a:extLst>
          </p:cNvPr>
          <p:cNvSpPr/>
          <p:nvPr/>
        </p:nvSpPr>
        <p:spPr>
          <a:xfrm>
            <a:off x="74340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EE272-A30B-91DA-3726-B9E612A22CF3}"/>
              </a:ext>
            </a:extLst>
          </p:cNvPr>
          <p:cNvSpPr/>
          <p:nvPr/>
        </p:nvSpPr>
        <p:spPr>
          <a:xfrm>
            <a:off x="78912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00484-634D-6D73-CBD0-BA435DAB3D4E}"/>
              </a:ext>
            </a:extLst>
          </p:cNvPr>
          <p:cNvSpPr/>
          <p:nvPr/>
        </p:nvSpPr>
        <p:spPr>
          <a:xfrm>
            <a:off x="7891272" y="13990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072DE-B5AC-C956-9BC0-EE316CDE8734}"/>
              </a:ext>
            </a:extLst>
          </p:cNvPr>
          <p:cNvSpPr/>
          <p:nvPr/>
        </p:nvSpPr>
        <p:spPr>
          <a:xfrm>
            <a:off x="74340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8A30A-0512-0D2B-4270-75FEFE6B6698}"/>
              </a:ext>
            </a:extLst>
          </p:cNvPr>
          <p:cNvSpPr/>
          <p:nvPr/>
        </p:nvSpPr>
        <p:spPr>
          <a:xfrm>
            <a:off x="78912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2F0C3E-05C3-E193-3CA2-A9F3436ACAA6}"/>
              </a:ext>
            </a:extLst>
          </p:cNvPr>
          <p:cNvSpPr/>
          <p:nvPr/>
        </p:nvSpPr>
        <p:spPr>
          <a:xfrm>
            <a:off x="8348472" y="27706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D5006-82FD-2B3B-4FB7-D51A3710D2BE}"/>
              </a:ext>
            </a:extLst>
          </p:cNvPr>
          <p:cNvSpPr/>
          <p:nvPr/>
        </p:nvSpPr>
        <p:spPr>
          <a:xfrm>
            <a:off x="83484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C7FCE-C0EF-5241-39D2-3C1A3428B23C}"/>
              </a:ext>
            </a:extLst>
          </p:cNvPr>
          <p:cNvSpPr/>
          <p:nvPr/>
        </p:nvSpPr>
        <p:spPr>
          <a:xfrm>
            <a:off x="88056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66CA3-5B19-5A72-62B6-C45CFBC2CC52}"/>
              </a:ext>
            </a:extLst>
          </p:cNvPr>
          <p:cNvSpPr/>
          <p:nvPr/>
        </p:nvSpPr>
        <p:spPr>
          <a:xfrm>
            <a:off x="9262872" y="2313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2194CA-9EF4-E120-C094-C84A670308DC}"/>
              </a:ext>
            </a:extLst>
          </p:cNvPr>
          <p:cNvSpPr/>
          <p:nvPr/>
        </p:nvSpPr>
        <p:spPr>
          <a:xfrm>
            <a:off x="9262872" y="1856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03F9D8-39F5-26DD-3CAD-ACE9AA64722A}"/>
              </a:ext>
            </a:extLst>
          </p:cNvPr>
          <p:cNvSpPr/>
          <p:nvPr/>
        </p:nvSpPr>
        <p:spPr>
          <a:xfrm>
            <a:off x="9720072" y="1856232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527907-A5FA-E23D-72E5-3E7D78D59D7C}"/>
              </a:ext>
            </a:extLst>
          </p:cNvPr>
          <p:cNvSpPr/>
          <p:nvPr/>
        </p:nvSpPr>
        <p:spPr>
          <a:xfrm>
            <a:off x="7891272" y="32278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9AD6E1-2F2E-CC13-2F2B-4FA35941904F}"/>
              </a:ext>
            </a:extLst>
          </p:cNvPr>
          <p:cNvSpPr/>
          <p:nvPr/>
        </p:nvSpPr>
        <p:spPr>
          <a:xfrm>
            <a:off x="78912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4B4049-C864-6C1B-128A-7F1C6A5B7C38}"/>
              </a:ext>
            </a:extLst>
          </p:cNvPr>
          <p:cNvSpPr/>
          <p:nvPr/>
        </p:nvSpPr>
        <p:spPr>
          <a:xfrm>
            <a:off x="8348472" y="3688651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BCDF2-CF17-8090-0364-80FCD64EC13A}"/>
              </a:ext>
            </a:extLst>
          </p:cNvPr>
          <p:cNvSpPr/>
          <p:nvPr/>
        </p:nvSpPr>
        <p:spPr>
          <a:xfrm>
            <a:off x="83484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3C66BE-35F1-39FE-CE06-156F4B103D57}"/>
              </a:ext>
            </a:extLst>
          </p:cNvPr>
          <p:cNvSpPr/>
          <p:nvPr/>
        </p:nvSpPr>
        <p:spPr>
          <a:xfrm>
            <a:off x="78912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66C6D2-B8BB-C130-A996-C33156B0E137}"/>
              </a:ext>
            </a:extLst>
          </p:cNvPr>
          <p:cNvSpPr/>
          <p:nvPr/>
        </p:nvSpPr>
        <p:spPr>
          <a:xfrm>
            <a:off x="7891272" y="45994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2A642-3C86-3805-E80C-0A7C60B3797B}"/>
              </a:ext>
            </a:extLst>
          </p:cNvPr>
          <p:cNvSpPr/>
          <p:nvPr/>
        </p:nvSpPr>
        <p:spPr>
          <a:xfrm>
            <a:off x="7434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EEC35-E26F-6A9C-DD26-ACC02513D33A}"/>
              </a:ext>
            </a:extLst>
          </p:cNvPr>
          <p:cNvSpPr/>
          <p:nvPr/>
        </p:nvSpPr>
        <p:spPr>
          <a:xfrm>
            <a:off x="88056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63F1D7-AB9B-A7BC-7974-4618F9CF7448}"/>
              </a:ext>
            </a:extLst>
          </p:cNvPr>
          <p:cNvSpPr/>
          <p:nvPr/>
        </p:nvSpPr>
        <p:spPr>
          <a:xfrm>
            <a:off x="6976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EBF393-38A4-F50C-B611-900B84A4549F}"/>
              </a:ext>
            </a:extLst>
          </p:cNvPr>
          <p:cNvSpPr/>
          <p:nvPr/>
        </p:nvSpPr>
        <p:spPr>
          <a:xfrm>
            <a:off x="92628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BD9D2A-4998-D072-D741-F6ED7BD872E5}"/>
              </a:ext>
            </a:extLst>
          </p:cNvPr>
          <p:cNvSpPr/>
          <p:nvPr/>
        </p:nvSpPr>
        <p:spPr>
          <a:xfrm>
            <a:off x="92628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865DE1-AA51-F8A8-1B92-F58C2FD9D555}"/>
              </a:ext>
            </a:extLst>
          </p:cNvPr>
          <p:cNvSpPr/>
          <p:nvPr/>
        </p:nvSpPr>
        <p:spPr>
          <a:xfrm>
            <a:off x="9720072" y="4595813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2F3247-2DFE-98DA-421A-F9061CDA77C0}"/>
              </a:ext>
            </a:extLst>
          </p:cNvPr>
          <p:cNvSpPr/>
          <p:nvPr/>
        </p:nvSpPr>
        <p:spPr>
          <a:xfrm>
            <a:off x="7434072" y="4142232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FCE8F-71EA-5691-74BA-F5F5C63AAA1D}"/>
              </a:ext>
            </a:extLst>
          </p:cNvPr>
          <p:cNvSpPr/>
          <p:nvPr/>
        </p:nvSpPr>
        <p:spPr>
          <a:xfrm>
            <a:off x="6976872" y="1399412"/>
            <a:ext cx="3200400" cy="3657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930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0" indent="0">
              <a:buNone/>
            </a:pPr>
            <a:r>
              <a:rPr lang="en-US" dirty="0"/>
              <a:t>	- Who are they?</a:t>
            </a:r>
          </a:p>
          <a:p>
            <a:pPr marL="0" indent="0">
              <a:buNone/>
            </a:pPr>
            <a:r>
              <a:rPr lang="en-US" dirty="0"/>
              <a:t>	- State?</a:t>
            </a:r>
          </a:p>
          <a:p>
            <a:pPr marL="0" indent="0">
              <a:buNone/>
            </a:pPr>
            <a:r>
              <a:rPr lang="en-US" dirty="0"/>
              <a:t>	- Tile being placed?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48AE689-6815-2E75-F62B-70FCE3D35E58}"/>
              </a:ext>
            </a:extLst>
          </p:cNvPr>
          <p:cNvCxnSpPr/>
          <p:nvPr/>
        </p:nvCxnSpPr>
        <p:spPr>
          <a:xfrm>
            <a:off x="654935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360665-9B69-4843-36C1-2861D23E8C40}"/>
              </a:ext>
            </a:extLst>
          </p:cNvPr>
          <p:cNvCxnSpPr/>
          <p:nvPr/>
        </p:nvCxnSpPr>
        <p:spPr>
          <a:xfrm>
            <a:off x="746340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CB309C2-71CC-B839-EC86-8877147F464A}"/>
              </a:ext>
            </a:extLst>
          </p:cNvPr>
          <p:cNvCxnSpPr>
            <a:cxnSpLocks/>
          </p:cNvCxnSpPr>
          <p:nvPr/>
        </p:nvCxnSpPr>
        <p:spPr>
          <a:xfrm rot="16200000">
            <a:off x="7357493" y="47755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50C577-6A37-CEC8-36F5-18089B6A48C2}"/>
              </a:ext>
            </a:extLst>
          </p:cNvPr>
          <p:cNvCxnSpPr>
            <a:cxnSpLocks/>
          </p:cNvCxnSpPr>
          <p:nvPr/>
        </p:nvCxnSpPr>
        <p:spPr>
          <a:xfrm flipH="1">
            <a:off x="7243193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23E3A7C-05D4-D303-886B-A7915E790222}"/>
              </a:ext>
            </a:extLst>
          </p:cNvPr>
          <p:cNvCxnSpPr>
            <a:cxnSpLocks/>
          </p:cNvCxnSpPr>
          <p:nvPr/>
        </p:nvCxnSpPr>
        <p:spPr>
          <a:xfrm rot="5400000">
            <a:off x="7353300" y="41155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2FAC83-0674-EDAB-64BC-CFCB807BAA56}"/>
              </a:ext>
            </a:extLst>
          </p:cNvPr>
          <p:cNvCxnSpPr/>
          <p:nvPr/>
        </p:nvCxnSpPr>
        <p:spPr>
          <a:xfrm>
            <a:off x="8365578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5D57D41-6600-A3B7-8733-7A6F18CC5E92}"/>
              </a:ext>
            </a:extLst>
          </p:cNvPr>
          <p:cNvCxnSpPr>
            <a:cxnSpLocks/>
          </p:cNvCxnSpPr>
          <p:nvPr/>
        </p:nvCxnSpPr>
        <p:spPr>
          <a:xfrm flipH="1">
            <a:off x="8145364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487EBC8-5C26-B064-B4AD-336E5E8822A9}"/>
              </a:ext>
            </a:extLst>
          </p:cNvPr>
          <p:cNvCxnSpPr>
            <a:cxnSpLocks/>
          </p:cNvCxnSpPr>
          <p:nvPr/>
        </p:nvCxnSpPr>
        <p:spPr>
          <a:xfrm rot="16200000">
            <a:off x="9173714" y="47803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A986F0-5BCB-0E50-64F9-37F0D4AD8761}"/>
              </a:ext>
            </a:extLst>
          </p:cNvPr>
          <p:cNvCxnSpPr>
            <a:cxnSpLocks/>
          </p:cNvCxnSpPr>
          <p:nvPr/>
        </p:nvCxnSpPr>
        <p:spPr>
          <a:xfrm flipH="1">
            <a:off x="9059414" y="48946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7200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0" indent="0">
              <a:buNone/>
            </a:pPr>
            <a:r>
              <a:rPr lang="en-US" dirty="0"/>
              <a:t>	- Who are they?</a:t>
            </a:r>
          </a:p>
          <a:p>
            <a:pPr marL="0" indent="0">
              <a:buNone/>
            </a:pPr>
            <a:r>
              <a:rPr lang="en-US" dirty="0"/>
              <a:t>	- State?</a:t>
            </a:r>
          </a:p>
          <a:p>
            <a:pPr marL="0" indent="0">
              <a:buNone/>
            </a:pPr>
            <a:r>
              <a:rPr lang="en-US" dirty="0"/>
              <a:t>	- Tile being placed?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4DA7FA-6450-EB8C-8824-F90022F5CDB2}"/>
              </a:ext>
            </a:extLst>
          </p:cNvPr>
          <p:cNvCxnSpPr/>
          <p:nvPr/>
        </p:nvCxnSpPr>
        <p:spPr>
          <a:xfrm>
            <a:off x="654935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7C8C33-7071-BA20-ACD3-B4197F8CFB27}"/>
              </a:ext>
            </a:extLst>
          </p:cNvPr>
          <p:cNvCxnSpPr/>
          <p:nvPr/>
        </p:nvCxnSpPr>
        <p:spPr>
          <a:xfrm>
            <a:off x="746340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7E20EC-80AC-6321-AA23-F91F924352F2}"/>
              </a:ext>
            </a:extLst>
          </p:cNvPr>
          <p:cNvCxnSpPr>
            <a:cxnSpLocks/>
          </p:cNvCxnSpPr>
          <p:nvPr/>
        </p:nvCxnSpPr>
        <p:spPr>
          <a:xfrm rot="16200000">
            <a:off x="7357493" y="47755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32CE10-B2C0-822F-4D0A-2BF493563F3E}"/>
              </a:ext>
            </a:extLst>
          </p:cNvPr>
          <p:cNvCxnSpPr>
            <a:cxnSpLocks/>
          </p:cNvCxnSpPr>
          <p:nvPr/>
        </p:nvCxnSpPr>
        <p:spPr>
          <a:xfrm flipH="1">
            <a:off x="7243193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7FE744-3076-DD84-4916-874B99EB803B}"/>
              </a:ext>
            </a:extLst>
          </p:cNvPr>
          <p:cNvCxnSpPr>
            <a:cxnSpLocks/>
          </p:cNvCxnSpPr>
          <p:nvPr/>
        </p:nvCxnSpPr>
        <p:spPr>
          <a:xfrm rot="5400000">
            <a:off x="7353300" y="41155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00B784B-0850-3347-DDB1-0EB01964B591}"/>
              </a:ext>
            </a:extLst>
          </p:cNvPr>
          <p:cNvCxnSpPr/>
          <p:nvPr/>
        </p:nvCxnSpPr>
        <p:spPr>
          <a:xfrm>
            <a:off x="8365578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F1E04D2-D03D-B4B1-BD15-DABDE4EB1ECE}"/>
              </a:ext>
            </a:extLst>
          </p:cNvPr>
          <p:cNvCxnSpPr>
            <a:cxnSpLocks/>
          </p:cNvCxnSpPr>
          <p:nvPr/>
        </p:nvCxnSpPr>
        <p:spPr>
          <a:xfrm flipH="1">
            <a:off x="8145364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26CD8C-F685-8724-3960-0B4A446F351B}"/>
              </a:ext>
            </a:extLst>
          </p:cNvPr>
          <p:cNvCxnSpPr>
            <a:cxnSpLocks/>
          </p:cNvCxnSpPr>
          <p:nvPr/>
        </p:nvCxnSpPr>
        <p:spPr>
          <a:xfrm rot="16200000">
            <a:off x="9173714" y="47803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D48003-C784-70D6-C8A4-7413FF78D8D8}"/>
              </a:ext>
            </a:extLst>
          </p:cNvPr>
          <p:cNvCxnSpPr>
            <a:cxnSpLocks/>
          </p:cNvCxnSpPr>
          <p:nvPr/>
        </p:nvCxnSpPr>
        <p:spPr>
          <a:xfrm flipH="1">
            <a:off x="9059414" y="48946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2677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0" indent="0">
              <a:buNone/>
            </a:pPr>
            <a:r>
              <a:rPr lang="en-US" dirty="0"/>
              <a:t>	- Who are they?</a:t>
            </a:r>
          </a:p>
          <a:p>
            <a:pPr marL="0" indent="0">
              <a:buNone/>
            </a:pPr>
            <a:r>
              <a:rPr lang="en-US" dirty="0"/>
              <a:t>	- State?</a:t>
            </a:r>
          </a:p>
          <a:p>
            <a:pPr marL="0" indent="0">
              <a:buNone/>
            </a:pPr>
            <a:r>
              <a:rPr lang="en-US" dirty="0"/>
              <a:t>	- Tile being placed?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E1902C-8527-B88A-FE45-1742A94352BE}"/>
              </a:ext>
            </a:extLst>
          </p:cNvPr>
          <p:cNvCxnSpPr/>
          <p:nvPr/>
        </p:nvCxnSpPr>
        <p:spPr>
          <a:xfrm>
            <a:off x="654935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339A673-6A49-F531-E7D4-6774B8DF7B7D}"/>
              </a:ext>
            </a:extLst>
          </p:cNvPr>
          <p:cNvCxnSpPr/>
          <p:nvPr/>
        </p:nvCxnSpPr>
        <p:spPr>
          <a:xfrm>
            <a:off x="746340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024BC0-E8A3-AADB-A6E8-F12AB6906686}"/>
              </a:ext>
            </a:extLst>
          </p:cNvPr>
          <p:cNvCxnSpPr>
            <a:cxnSpLocks/>
          </p:cNvCxnSpPr>
          <p:nvPr/>
        </p:nvCxnSpPr>
        <p:spPr>
          <a:xfrm rot="16200000">
            <a:off x="7357493" y="47755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80BE00-E4F8-CEE7-2B18-E5A3C57D5149}"/>
              </a:ext>
            </a:extLst>
          </p:cNvPr>
          <p:cNvCxnSpPr>
            <a:cxnSpLocks/>
          </p:cNvCxnSpPr>
          <p:nvPr/>
        </p:nvCxnSpPr>
        <p:spPr>
          <a:xfrm flipH="1">
            <a:off x="7243193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66A270E-C1FF-79D2-FEA4-7001BE5E8286}"/>
              </a:ext>
            </a:extLst>
          </p:cNvPr>
          <p:cNvCxnSpPr>
            <a:cxnSpLocks/>
          </p:cNvCxnSpPr>
          <p:nvPr/>
        </p:nvCxnSpPr>
        <p:spPr>
          <a:xfrm rot="5400000">
            <a:off x="7353300" y="41155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9903D5F-17FC-62F7-7F58-AA8CD04D0AEC}"/>
              </a:ext>
            </a:extLst>
          </p:cNvPr>
          <p:cNvCxnSpPr/>
          <p:nvPr/>
        </p:nvCxnSpPr>
        <p:spPr>
          <a:xfrm>
            <a:off x="8365578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BB34B4D-7FCA-E06E-943A-52B62F979F81}"/>
              </a:ext>
            </a:extLst>
          </p:cNvPr>
          <p:cNvCxnSpPr>
            <a:cxnSpLocks/>
          </p:cNvCxnSpPr>
          <p:nvPr/>
        </p:nvCxnSpPr>
        <p:spPr>
          <a:xfrm flipH="1">
            <a:off x="8145364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E9BDE4D-44FD-4A99-52B8-88CD7B0E8039}"/>
              </a:ext>
            </a:extLst>
          </p:cNvPr>
          <p:cNvCxnSpPr>
            <a:cxnSpLocks/>
          </p:cNvCxnSpPr>
          <p:nvPr/>
        </p:nvCxnSpPr>
        <p:spPr>
          <a:xfrm rot="16200000">
            <a:off x="9173714" y="47803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169583-98CF-3321-045F-4D1FD9EB2F5D}"/>
              </a:ext>
            </a:extLst>
          </p:cNvPr>
          <p:cNvCxnSpPr>
            <a:cxnSpLocks/>
          </p:cNvCxnSpPr>
          <p:nvPr/>
        </p:nvCxnSpPr>
        <p:spPr>
          <a:xfrm flipH="1">
            <a:off x="9059414" y="48946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3414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Direction to send signal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E1902C-8527-B88A-FE45-1742A94352BE}"/>
              </a:ext>
            </a:extLst>
          </p:cNvPr>
          <p:cNvCxnSpPr/>
          <p:nvPr/>
        </p:nvCxnSpPr>
        <p:spPr>
          <a:xfrm>
            <a:off x="654935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339A673-6A49-F531-E7D4-6774B8DF7B7D}"/>
              </a:ext>
            </a:extLst>
          </p:cNvPr>
          <p:cNvCxnSpPr/>
          <p:nvPr/>
        </p:nvCxnSpPr>
        <p:spPr>
          <a:xfrm>
            <a:off x="746340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024BC0-E8A3-AADB-A6E8-F12AB6906686}"/>
              </a:ext>
            </a:extLst>
          </p:cNvPr>
          <p:cNvCxnSpPr>
            <a:cxnSpLocks/>
          </p:cNvCxnSpPr>
          <p:nvPr/>
        </p:nvCxnSpPr>
        <p:spPr>
          <a:xfrm rot="16200000">
            <a:off x="7357493" y="47755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80BE00-E4F8-CEE7-2B18-E5A3C57D5149}"/>
              </a:ext>
            </a:extLst>
          </p:cNvPr>
          <p:cNvCxnSpPr>
            <a:cxnSpLocks/>
          </p:cNvCxnSpPr>
          <p:nvPr/>
        </p:nvCxnSpPr>
        <p:spPr>
          <a:xfrm flipH="1">
            <a:off x="7243193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66A270E-C1FF-79D2-FEA4-7001BE5E8286}"/>
              </a:ext>
            </a:extLst>
          </p:cNvPr>
          <p:cNvCxnSpPr>
            <a:cxnSpLocks/>
          </p:cNvCxnSpPr>
          <p:nvPr/>
        </p:nvCxnSpPr>
        <p:spPr>
          <a:xfrm rot="5400000">
            <a:off x="7353300" y="41155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9903D5F-17FC-62F7-7F58-AA8CD04D0AEC}"/>
              </a:ext>
            </a:extLst>
          </p:cNvPr>
          <p:cNvCxnSpPr/>
          <p:nvPr/>
        </p:nvCxnSpPr>
        <p:spPr>
          <a:xfrm>
            <a:off x="8365578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BB34B4D-7FCA-E06E-943A-52B62F979F81}"/>
              </a:ext>
            </a:extLst>
          </p:cNvPr>
          <p:cNvCxnSpPr>
            <a:cxnSpLocks/>
          </p:cNvCxnSpPr>
          <p:nvPr/>
        </p:nvCxnSpPr>
        <p:spPr>
          <a:xfrm flipH="1">
            <a:off x="8145364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E9BDE4D-44FD-4A99-52B8-88CD7B0E8039}"/>
              </a:ext>
            </a:extLst>
          </p:cNvPr>
          <p:cNvCxnSpPr>
            <a:cxnSpLocks/>
          </p:cNvCxnSpPr>
          <p:nvPr/>
        </p:nvCxnSpPr>
        <p:spPr>
          <a:xfrm rot="16200000">
            <a:off x="9173714" y="47803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169583-98CF-3321-045F-4D1FD9EB2F5D}"/>
              </a:ext>
            </a:extLst>
          </p:cNvPr>
          <p:cNvCxnSpPr>
            <a:cxnSpLocks/>
          </p:cNvCxnSpPr>
          <p:nvPr/>
        </p:nvCxnSpPr>
        <p:spPr>
          <a:xfrm flipH="1">
            <a:off x="9059414" y="48946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65638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Direction to send signal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FC94E63-8A8D-77B4-B225-A21673FD877C}"/>
              </a:ext>
            </a:extLst>
          </p:cNvPr>
          <p:cNvCxnSpPr/>
          <p:nvPr/>
        </p:nvCxnSpPr>
        <p:spPr>
          <a:xfrm>
            <a:off x="654935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538DEE-4CD6-5B10-8B5F-7803784FF7C3}"/>
              </a:ext>
            </a:extLst>
          </p:cNvPr>
          <p:cNvCxnSpPr/>
          <p:nvPr/>
        </p:nvCxnSpPr>
        <p:spPr>
          <a:xfrm>
            <a:off x="746340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64245B1-9779-C83D-F32C-20EA405313CC}"/>
              </a:ext>
            </a:extLst>
          </p:cNvPr>
          <p:cNvCxnSpPr>
            <a:cxnSpLocks/>
          </p:cNvCxnSpPr>
          <p:nvPr/>
        </p:nvCxnSpPr>
        <p:spPr>
          <a:xfrm rot="5400000">
            <a:off x="7353300" y="41155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502897-F32C-126C-21DB-7D32AC83977F}"/>
              </a:ext>
            </a:extLst>
          </p:cNvPr>
          <p:cNvCxnSpPr/>
          <p:nvPr/>
        </p:nvCxnSpPr>
        <p:spPr>
          <a:xfrm>
            <a:off x="8365578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0F81704-50FD-5F9C-2DF9-B966362CD0F7}"/>
              </a:ext>
            </a:extLst>
          </p:cNvPr>
          <p:cNvCxnSpPr>
            <a:cxnSpLocks/>
          </p:cNvCxnSpPr>
          <p:nvPr/>
        </p:nvCxnSpPr>
        <p:spPr>
          <a:xfrm flipH="1">
            <a:off x="8145364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ECB185-D14C-98FC-55CD-6BDEA59E335F}"/>
              </a:ext>
            </a:extLst>
          </p:cNvPr>
          <p:cNvCxnSpPr>
            <a:cxnSpLocks/>
          </p:cNvCxnSpPr>
          <p:nvPr/>
        </p:nvCxnSpPr>
        <p:spPr>
          <a:xfrm rot="16200000">
            <a:off x="9173714" y="47803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EEB681F-4E0F-A269-AE64-BED8CC26CA65}"/>
              </a:ext>
            </a:extLst>
          </p:cNvPr>
          <p:cNvCxnSpPr>
            <a:cxnSpLocks/>
          </p:cNvCxnSpPr>
          <p:nvPr/>
        </p:nvCxnSpPr>
        <p:spPr>
          <a:xfrm flipH="1">
            <a:off x="9059414" y="48946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2403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Direction to send signal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755A6DC-3967-3214-355E-80540847DDC2}"/>
              </a:ext>
            </a:extLst>
          </p:cNvPr>
          <p:cNvCxnSpPr/>
          <p:nvPr/>
        </p:nvCxnSpPr>
        <p:spPr>
          <a:xfrm>
            <a:off x="654935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C09E28-859D-584B-BA4A-1A760C9F1786}"/>
              </a:ext>
            </a:extLst>
          </p:cNvPr>
          <p:cNvCxnSpPr/>
          <p:nvPr/>
        </p:nvCxnSpPr>
        <p:spPr>
          <a:xfrm>
            <a:off x="746340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26F3BA-81DA-E488-09F6-C30B1E800E54}"/>
              </a:ext>
            </a:extLst>
          </p:cNvPr>
          <p:cNvCxnSpPr>
            <a:cxnSpLocks/>
          </p:cNvCxnSpPr>
          <p:nvPr/>
        </p:nvCxnSpPr>
        <p:spPr>
          <a:xfrm rot="5400000">
            <a:off x="7353300" y="41155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9AF334-830E-0491-CB0F-5DB7D9EBFA83}"/>
              </a:ext>
            </a:extLst>
          </p:cNvPr>
          <p:cNvCxnSpPr/>
          <p:nvPr/>
        </p:nvCxnSpPr>
        <p:spPr>
          <a:xfrm>
            <a:off x="8365578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B71FA6-DA6F-3C26-DC2C-9F03C5F50148}"/>
              </a:ext>
            </a:extLst>
          </p:cNvPr>
          <p:cNvCxnSpPr>
            <a:cxnSpLocks/>
          </p:cNvCxnSpPr>
          <p:nvPr/>
        </p:nvCxnSpPr>
        <p:spPr>
          <a:xfrm flipH="1">
            <a:off x="8145364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0B98C7-3F9E-DF1E-7E04-F726479728B0}"/>
              </a:ext>
            </a:extLst>
          </p:cNvPr>
          <p:cNvCxnSpPr>
            <a:cxnSpLocks/>
          </p:cNvCxnSpPr>
          <p:nvPr/>
        </p:nvCxnSpPr>
        <p:spPr>
          <a:xfrm rot="16200000">
            <a:off x="9173714" y="47803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7FA502-1676-A295-00E2-DDA4EF6E84AC}"/>
              </a:ext>
            </a:extLst>
          </p:cNvPr>
          <p:cNvCxnSpPr>
            <a:cxnSpLocks/>
          </p:cNvCxnSpPr>
          <p:nvPr/>
        </p:nvCxnSpPr>
        <p:spPr>
          <a:xfrm flipH="1">
            <a:off x="9059414" y="48946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1726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Direction to send signal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EB74F32-945B-064C-3D40-5B078B6C5C9C}"/>
              </a:ext>
            </a:extLst>
          </p:cNvPr>
          <p:cNvCxnSpPr/>
          <p:nvPr/>
        </p:nvCxnSpPr>
        <p:spPr>
          <a:xfrm>
            <a:off x="654935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82C902E-166D-9942-31FD-3ECD5ACF42E6}"/>
              </a:ext>
            </a:extLst>
          </p:cNvPr>
          <p:cNvCxnSpPr/>
          <p:nvPr/>
        </p:nvCxnSpPr>
        <p:spPr>
          <a:xfrm>
            <a:off x="746340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BFC9419-E490-4066-6A16-9D611289F267}"/>
              </a:ext>
            </a:extLst>
          </p:cNvPr>
          <p:cNvCxnSpPr>
            <a:cxnSpLocks/>
          </p:cNvCxnSpPr>
          <p:nvPr/>
        </p:nvCxnSpPr>
        <p:spPr>
          <a:xfrm rot="5400000">
            <a:off x="7353300" y="41155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6D6E89-F812-66D3-586F-17A809BAC38C}"/>
              </a:ext>
            </a:extLst>
          </p:cNvPr>
          <p:cNvCxnSpPr/>
          <p:nvPr/>
        </p:nvCxnSpPr>
        <p:spPr>
          <a:xfrm>
            <a:off x="8365578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BF37736-8C2D-91E9-FEF0-606996711ADC}"/>
              </a:ext>
            </a:extLst>
          </p:cNvPr>
          <p:cNvCxnSpPr>
            <a:cxnSpLocks/>
          </p:cNvCxnSpPr>
          <p:nvPr/>
        </p:nvCxnSpPr>
        <p:spPr>
          <a:xfrm flipH="1">
            <a:off x="8145364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C54D4F-D1EA-AB42-FAB0-5087C028C3F3}"/>
              </a:ext>
            </a:extLst>
          </p:cNvPr>
          <p:cNvCxnSpPr>
            <a:cxnSpLocks/>
          </p:cNvCxnSpPr>
          <p:nvPr/>
        </p:nvCxnSpPr>
        <p:spPr>
          <a:xfrm rot="16200000">
            <a:off x="9173714" y="47803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6B89F08-3F20-3AE0-D5F1-16F481F31C35}"/>
              </a:ext>
            </a:extLst>
          </p:cNvPr>
          <p:cNvCxnSpPr>
            <a:cxnSpLocks/>
          </p:cNvCxnSpPr>
          <p:nvPr/>
        </p:nvCxnSpPr>
        <p:spPr>
          <a:xfrm flipH="1">
            <a:off x="9059414" y="48946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69968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Direction to send signal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D9EF91-EA68-3D92-F216-08D06CFB7B9C}"/>
              </a:ext>
            </a:extLst>
          </p:cNvPr>
          <p:cNvCxnSpPr/>
          <p:nvPr/>
        </p:nvCxnSpPr>
        <p:spPr>
          <a:xfrm>
            <a:off x="654935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1619C5-EA31-5A6F-0331-45290472E3D7}"/>
              </a:ext>
            </a:extLst>
          </p:cNvPr>
          <p:cNvCxnSpPr/>
          <p:nvPr/>
        </p:nvCxnSpPr>
        <p:spPr>
          <a:xfrm>
            <a:off x="746340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56C3F3-4D1F-AC9A-74BE-82606AF538B1}"/>
              </a:ext>
            </a:extLst>
          </p:cNvPr>
          <p:cNvCxnSpPr>
            <a:cxnSpLocks/>
          </p:cNvCxnSpPr>
          <p:nvPr/>
        </p:nvCxnSpPr>
        <p:spPr>
          <a:xfrm rot="5400000">
            <a:off x="7353300" y="41155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9717155-5C44-E98F-03E0-285793B50ACE}"/>
              </a:ext>
            </a:extLst>
          </p:cNvPr>
          <p:cNvCxnSpPr/>
          <p:nvPr/>
        </p:nvCxnSpPr>
        <p:spPr>
          <a:xfrm>
            <a:off x="8365578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EB28D4B-8EAD-2C11-51B6-21EC879B7555}"/>
              </a:ext>
            </a:extLst>
          </p:cNvPr>
          <p:cNvCxnSpPr>
            <a:cxnSpLocks/>
          </p:cNvCxnSpPr>
          <p:nvPr/>
        </p:nvCxnSpPr>
        <p:spPr>
          <a:xfrm flipH="1">
            <a:off x="8145364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2695C70-DFFE-B962-5472-06F5F2DC4735}"/>
              </a:ext>
            </a:extLst>
          </p:cNvPr>
          <p:cNvCxnSpPr>
            <a:cxnSpLocks/>
          </p:cNvCxnSpPr>
          <p:nvPr/>
        </p:nvCxnSpPr>
        <p:spPr>
          <a:xfrm rot="16200000">
            <a:off x="9173714" y="47803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78FDD91-D750-4220-6E95-1F71A528D303}"/>
              </a:ext>
            </a:extLst>
          </p:cNvPr>
          <p:cNvCxnSpPr>
            <a:cxnSpLocks/>
          </p:cNvCxnSpPr>
          <p:nvPr/>
        </p:nvCxnSpPr>
        <p:spPr>
          <a:xfrm flipH="1">
            <a:off x="9059414" y="48946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90396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Direction to send signal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E5B9FA-7EA0-DB1F-9F67-C4F601EDB7F0}"/>
              </a:ext>
            </a:extLst>
          </p:cNvPr>
          <p:cNvCxnSpPr/>
          <p:nvPr/>
        </p:nvCxnSpPr>
        <p:spPr>
          <a:xfrm>
            <a:off x="654935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19C8DDC-8961-D48E-3AFD-B9817B0814D9}"/>
              </a:ext>
            </a:extLst>
          </p:cNvPr>
          <p:cNvCxnSpPr/>
          <p:nvPr/>
        </p:nvCxnSpPr>
        <p:spPr>
          <a:xfrm>
            <a:off x="746340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DDADF89-F2B7-A420-7773-C535F2D028DB}"/>
              </a:ext>
            </a:extLst>
          </p:cNvPr>
          <p:cNvCxnSpPr>
            <a:cxnSpLocks/>
          </p:cNvCxnSpPr>
          <p:nvPr/>
        </p:nvCxnSpPr>
        <p:spPr>
          <a:xfrm rot="5400000">
            <a:off x="7353300" y="41155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632DED-3C2D-21EF-55A2-D7987E8E8840}"/>
              </a:ext>
            </a:extLst>
          </p:cNvPr>
          <p:cNvCxnSpPr/>
          <p:nvPr/>
        </p:nvCxnSpPr>
        <p:spPr>
          <a:xfrm>
            <a:off x="8365578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E8EE5C1-E6FC-4453-6965-075301D8CA59}"/>
              </a:ext>
            </a:extLst>
          </p:cNvPr>
          <p:cNvCxnSpPr>
            <a:cxnSpLocks/>
          </p:cNvCxnSpPr>
          <p:nvPr/>
        </p:nvCxnSpPr>
        <p:spPr>
          <a:xfrm flipH="1">
            <a:off x="8145364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11A857-7B3D-64D3-91E9-437D16BFF12B}"/>
              </a:ext>
            </a:extLst>
          </p:cNvPr>
          <p:cNvCxnSpPr>
            <a:cxnSpLocks/>
          </p:cNvCxnSpPr>
          <p:nvPr/>
        </p:nvCxnSpPr>
        <p:spPr>
          <a:xfrm rot="16200000">
            <a:off x="9173714" y="47803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559AA4C-7B0C-F10F-4E3D-692EEF510838}"/>
              </a:ext>
            </a:extLst>
          </p:cNvPr>
          <p:cNvCxnSpPr>
            <a:cxnSpLocks/>
          </p:cNvCxnSpPr>
          <p:nvPr/>
        </p:nvCxnSpPr>
        <p:spPr>
          <a:xfrm flipH="1">
            <a:off x="9059414" y="48946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3254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E6E-655E-551C-BEC1-C02F92AD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8E49-1340-6D05-74DE-48319ED8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State of tile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 from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Direction to send signal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91C7F-0A62-A267-56C0-BFBF84F8F76B}"/>
              </a:ext>
            </a:extLst>
          </p:cNvPr>
          <p:cNvSpPr/>
          <p:nvPr/>
        </p:nvSpPr>
        <p:spPr>
          <a:xfrm>
            <a:off x="6096000" y="4431464"/>
            <a:ext cx="915101" cy="916824"/>
          </a:xfrm>
          <a:prstGeom prst="rect">
            <a:avLst/>
          </a:prstGeom>
          <a:solidFill>
            <a:srgbClr val="47D4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3D4D-A47B-A350-DE74-57468D21E912}"/>
              </a:ext>
            </a:extLst>
          </p:cNvPr>
          <p:cNvSpPr/>
          <p:nvPr/>
        </p:nvSpPr>
        <p:spPr>
          <a:xfrm>
            <a:off x="7011101" y="4431464"/>
            <a:ext cx="915101" cy="9168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C4056-1F60-7179-CAD0-6C93D91BC61E}"/>
              </a:ext>
            </a:extLst>
          </p:cNvPr>
          <p:cNvSpPr/>
          <p:nvPr/>
        </p:nvSpPr>
        <p:spPr>
          <a:xfrm>
            <a:off x="7010050" y="3519488"/>
            <a:ext cx="915101" cy="9168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9B29-1814-1153-CBB2-BB5A90D06189}"/>
              </a:ext>
            </a:extLst>
          </p:cNvPr>
          <p:cNvSpPr/>
          <p:nvPr/>
        </p:nvSpPr>
        <p:spPr>
          <a:xfrm>
            <a:off x="7925151" y="4431464"/>
            <a:ext cx="915101" cy="916824"/>
          </a:xfrm>
          <a:prstGeom prst="rect">
            <a:avLst/>
          </a:pr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1C3EB-0050-5E91-E7D5-14C8EB09E3B3}"/>
              </a:ext>
            </a:extLst>
          </p:cNvPr>
          <p:cNvSpPr/>
          <p:nvPr/>
        </p:nvSpPr>
        <p:spPr>
          <a:xfrm>
            <a:off x="8840252" y="4431464"/>
            <a:ext cx="915101" cy="916824"/>
          </a:xfrm>
          <a:prstGeom prst="rect">
            <a:avLst/>
          </a:prstGeom>
          <a:solidFill>
            <a:srgbClr val="FFFF00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3E95B-1A9D-8335-B9C8-073F88D46585}"/>
              </a:ext>
            </a:extLst>
          </p:cNvPr>
          <p:cNvSpPr/>
          <p:nvPr/>
        </p:nvSpPr>
        <p:spPr>
          <a:xfrm>
            <a:off x="8839201" y="35194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A4F45-1437-48FB-1525-1EE98BD7D819}"/>
              </a:ext>
            </a:extLst>
          </p:cNvPr>
          <p:cNvSpPr/>
          <p:nvPr/>
        </p:nvSpPr>
        <p:spPr>
          <a:xfrm>
            <a:off x="7924100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AF7-60F4-F0B8-88C4-06CA85B040D4}"/>
              </a:ext>
            </a:extLst>
          </p:cNvPr>
          <p:cNvSpPr/>
          <p:nvPr/>
        </p:nvSpPr>
        <p:spPr>
          <a:xfrm>
            <a:off x="8839201" y="2602664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2B1EEE-CD8B-9017-A3D1-55E887EBC2E1}"/>
              </a:ext>
            </a:extLst>
          </p:cNvPr>
          <p:cNvSpPr/>
          <p:nvPr/>
        </p:nvSpPr>
        <p:spPr>
          <a:xfrm>
            <a:off x="8838150" y="1690688"/>
            <a:ext cx="915101" cy="9168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C55F375-3973-E292-454C-14E762019617}"/>
              </a:ext>
            </a:extLst>
          </p:cNvPr>
          <p:cNvCxnSpPr/>
          <p:nvPr/>
        </p:nvCxnSpPr>
        <p:spPr>
          <a:xfrm>
            <a:off x="654935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6215C93-DD37-10BD-6B52-96B161345168}"/>
              </a:ext>
            </a:extLst>
          </p:cNvPr>
          <p:cNvCxnSpPr/>
          <p:nvPr/>
        </p:nvCxnSpPr>
        <p:spPr>
          <a:xfrm>
            <a:off x="7463407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E4D5F0-26D6-2E3D-9CD4-C4C9CD84C334}"/>
              </a:ext>
            </a:extLst>
          </p:cNvPr>
          <p:cNvCxnSpPr>
            <a:cxnSpLocks/>
          </p:cNvCxnSpPr>
          <p:nvPr/>
        </p:nvCxnSpPr>
        <p:spPr>
          <a:xfrm rot="5400000">
            <a:off x="7353300" y="4115594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1EF283-AED0-9570-FE4B-20D57247FBCC}"/>
              </a:ext>
            </a:extLst>
          </p:cNvPr>
          <p:cNvCxnSpPr/>
          <p:nvPr/>
        </p:nvCxnSpPr>
        <p:spPr>
          <a:xfrm>
            <a:off x="8365578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E062F0-FE6A-7864-3F09-151048629082}"/>
              </a:ext>
            </a:extLst>
          </p:cNvPr>
          <p:cNvCxnSpPr>
            <a:cxnSpLocks/>
          </p:cNvCxnSpPr>
          <p:nvPr/>
        </p:nvCxnSpPr>
        <p:spPr>
          <a:xfrm flipH="1">
            <a:off x="8145364" y="4889876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CB0BD8-40D1-B847-120A-3E3FDA002EEE}"/>
              </a:ext>
            </a:extLst>
          </p:cNvPr>
          <p:cNvCxnSpPr>
            <a:cxnSpLocks/>
          </p:cNvCxnSpPr>
          <p:nvPr/>
        </p:nvCxnSpPr>
        <p:spPr>
          <a:xfrm rot="16200000">
            <a:off x="9173714" y="47803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6CA19EE-7CF7-1323-D3A1-07D0121846F4}"/>
              </a:ext>
            </a:extLst>
          </p:cNvPr>
          <p:cNvCxnSpPr>
            <a:cxnSpLocks/>
          </p:cNvCxnSpPr>
          <p:nvPr/>
        </p:nvCxnSpPr>
        <p:spPr>
          <a:xfrm flipH="1">
            <a:off x="9059414" y="4894638"/>
            <a:ext cx="22860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120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2178</Words>
  <Application>Microsoft Office PowerPoint</Application>
  <PresentationFormat>Widescreen</PresentationFormat>
  <Paragraphs>999</Paragraphs>
  <Slides>140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140</vt:i4>
      </vt:variant>
    </vt:vector>
  </HeadingPairs>
  <TitlesOfParts>
    <vt:vector size="145" baseType="lpstr">
      <vt:lpstr>Aptos</vt:lpstr>
      <vt:lpstr>Aptos Display</vt:lpstr>
      <vt:lpstr>Arial</vt:lpstr>
      <vt:lpstr>Cambria Math</vt:lpstr>
      <vt:lpstr>Office Theme</vt:lpstr>
      <vt:lpstr>Building Discrete Self Similar Fractals in Seeded TA</vt:lpstr>
      <vt:lpstr>Overview</vt:lpstr>
      <vt:lpstr>Discrete Self-Similar Fractals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Generator</vt:lpstr>
      <vt:lpstr>Discrete Self-Similar Fractal</vt:lpstr>
      <vt:lpstr>Discrete Self-Similar Fractal</vt:lpstr>
      <vt:lpstr>Discrete Self-Similar Fractal</vt:lpstr>
      <vt:lpstr>Discrete Self-Similar Fractal</vt:lpstr>
      <vt:lpstr>Discrete Self-Similar Fractal</vt:lpstr>
      <vt:lpstr>Discrete Self-Similar Fractal</vt:lpstr>
      <vt:lpstr>Discrete Self-Similar Fractal</vt:lpstr>
      <vt:lpstr>Discrete Self-Similar Fractal</vt:lpstr>
      <vt:lpstr>Discrete Self-Similar Fractal</vt:lpstr>
      <vt:lpstr>Discrete Self-Similar Fractal</vt:lpstr>
      <vt:lpstr>Discrete Self-Similar Fractal</vt:lpstr>
      <vt:lpstr>Discrete Self-Similar Fractal</vt:lpstr>
      <vt:lpstr>Previous Work</vt:lpstr>
      <vt:lpstr>DNA Self-Assembly</vt:lpstr>
      <vt:lpstr>DNA Self-Assembly</vt:lpstr>
      <vt:lpstr>DNA Self-Assembly</vt:lpstr>
      <vt:lpstr>DNA Self-Assembly</vt:lpstr>
      <vt:lpstr>DNA Self-Assembly</vt:lpstr>
      <vt:lpstr>DNA Self-Assembly</vt:lpstr>
      <vt:lpstr>DNA Self-Assembly</vt:lpstr>
      <vt:lpstr>DNA Self-Assembly</vt:lpstr>
      <vt:lpstr>DNA Self-Assembly</vt:lpstr>
      <vt:lpstr>DNA Self-Assembly</vt:lpstr>
      <vt:lpstr>DNA Self-Assembly</vt:lpstr>
      <vt:lpstr>DNA Self-Assembly</vt:lpstr>
      <vt:lpstr>The aTAM (abstract Tile Assembly Model)</vt:lpstr>
      <vt:lpstr>The aTAM (abstract Tile Assembly Model)</vt:lpstr>
      <vt:lpstr>The aTAM (abstract Tile Assembly Model)</vt:lpstr>
      <vt:lpstr>The aTAM (abstract Tile Assembly Model)</vt:lpstr>
      <vt:lpstr>What is known (aTAM)</vt:lpstr>
      <vt:lpstr>What is known (aTAM)</vt:lpstr>
      <vt:lpstr>Variations of the aTAM</vt:lpstr>
      <vt:lpstr>The 2HAM (2-Handed Assembly Model)</vt:lpstr>
      <vt:lpstr>The 2HAM (2-Handed Assembly Model)</vt:lpstr>
      <vt:lpstr>Variations of the aTAM</vt:lpstr>
      <vt:lpstr>The STAM (Signal-Passing Tile Assembly Model)</vt:lpstr>
      <vt:lpstr>The STAM (Signal-Passing Tile Assembly Model)</vt:lpstr>
      <vt:lpstr>Variations of the aTAM</vt:lpstr>
      <vt:lpstr>A Comparison</vt:lpstr>
      <vt:lpstr>Seeded Tile Automata</vt:lpstr>
      <vt:lpstr>Seeded TA</vt:lpstr>
      <vt:lpstr>Seeded TA</vt:lpstr>
      <vt:lpstr>Seeded TA</vt:lpstr>
      <vt:lpstr>Seeded TA</vt:lpstr>
      <vt:lpstr>Seeded TA</vt:lpstr>
      <vt:lpstr>Seeded TA</vt:lpstr>
      <vt:lpstr>Seeded TA</vt:lpstr>
      <vt:lpstr>Seeded TA</vt:lpstr>
      <vt:lpstr>Seeded TA</vt:lpstr>
      <vt:lpstr>Our Contribution</vt:lpstr>
      <vt:lpstr>The Construction</vt:lpstr>
      <vt:lpstr>High Level Idea</vt:lpstr>
      <vt:lpstr>High Level Idea</vt:lpstr>
      <vt:lpstr>High Level Idea</vt:lpstr>
      <vt:lpstr>High Level Idea</vt:lpstr>
      <vt:lpstr>High Level Idea</vt:lpstr>
      <vt:lpstr>High Level Idea</vt:lpstr>
      <vt:lpstr>High Level Idea</vt:lpstr>
      <vt:lpstr>High Level Idea</vt:lpstr>
      <vt:lpstr>High Level Idea</vt:lpstr>
      <vt:lpstr>High Level Idea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Local Information</vt:lpstr>
      <vt:lpstr>The Process</vt:lpstr>
      <vt:lpstr>The Process</vt:lpstr>
      <vt:lpstr>The Process</vt:lpstr>
      <vt:lpstr>The Process</vt:lpstr>
      <vt:lpstr>The Process</vt:lpstr>
      <vt:lpstr>The Process</vt:lpstr>
      <vt:lpstr>The Process</vt:lpstr>
      <vt:lpstr>The Process</vt:lpstr>
      <vt:lpstr>The Process</vt:lpstr>
      <vt:lpstr>The Process</vt:lpstr>
      <vt:lpstr>The Process</vt:lpstr>
      <vt:lpstr>The Process</vt:lpstr>
      <vt:lpstr>The Process</vt:lpstr>
      <vt:lpstr>The Process</vt:lpstr>
      <vt:lpstr>The Process</vt:lpstr>
      <vt:lpstr>The Process</vt:lpstr>
      <vt:lpstr>Final Result (Sierpinski Triangle)</vt:lpstr>
      <vt:lpstr>Brief Proof Sketch</vt:lpstr>
      <vt:lpstr>Brief Proof Sketch</vt:lpstr>
      <vt:lpstr>Future Work</vt:lpstr>
      <vt:lpstr>Future Work</vt:lpstr>
      <vt:lpstr>Future Work</vt:lpstr>
      <vt:lpstr>Future Work</vt:lpstr>
      <vt:lpstr>Future Work</vt:lpstr>
      <vt:lpstr>Future Work</vt:lpstr>
      <vt:lpstr>Future Work</vt:lpstr>
      <vt:lpstr>Future Work</vt:lpstr>
      <vt:lpstr>Future Work</vt:lpstr>
      <vt:lpstr>Future Work</vt:lpstr>
      <vt:lpstr>Future Work</vt:lpstr>
      <vt:lpstr>Future Work</vt:lpstr>
      <vt:lpstr>Future Work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Ryan Knobel</dc:creator>
  <cp:lastModifiedBy>Ryan Knobel</cp:lastModifiedBy>
  <cp:revision>224</cp:revision>
  <dcterms:created xsi:type="dcterms:W3CDTF">2024-07-02T19:14:54Z</dcterms:created>
  <dcterms:modified xsi:type="dcterms:W3CDTF">2024-07-18T00:22:44Z</dcterms:modified>
</cp:coreProperties>
</file>